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g"/>
  <Override PartName="/ppt/media/image9.jpg" ContentType="image/jpg"/>
  <Override PartName="/ppt/media/image34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2.jpg" ContentType="image/jpg"/>
  <Override PartName="/ppt/media/image46.jpg" ContentType="image/jpg"/>
  <Override PartName="/ppt/media/image48.jpg" ContentType="image/jpg"/>
  <Override PartName="/ppt/media/image76.jpg" ContentType="image/jpg"/>
  <Override PartName="/ppt/media/image78.jpg" ContentType="image/jpg"/>
  <Override PartName="/ppt/media/image79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9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7" r:id="rId45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49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5107" y="7926717"/>
            <a:ext cx="3671570" cy="1217295"/>
          </a:xfrm>
          <a:custGeom>
            <a:avLst/>
            <a:gdLst/>
            <a:ahLst/>
            <a:cxnLst/>
            <a:rect l="l" t="t" r="r" b="b"/>
            <a:pathLst>
              <a:path w="3671570" h="1217295">
                <a:moveTo>
                  <a:pt x="64197" y="28448"/>
                </a:moveTo>
                <a:lnTo>
                  <a:pt x="2726209" y="1217279"/>
                </a:lnTo>
                <a:lnTo>
                  <a:pt x="3671171" y="1217279"/>
                </a:lnTo>
                <a:lnTo>
                  <a:pt x="64197" y="28448"/>
                </a:lnTo>
                <a:close/>
              </a:path>
              <a:path w="3671570" h="1217295">
                <a:moveTo>
                  <a:pt x="495" y="0"/>
                </a:moveTo>
                <a:lnTo>
                  <a:pt x="0" y="7289"/>
                </a:lnTo>
                <a:lnTo>
                  <a:pt x="64197" y="28448"/>
                </a:lnTo>
                <a:lnTo>
                  <a:pt x="495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4820" y="7918462"/>
            <a:ext cx="2736850" cy="1225550"/>
          </a:xfrm>
          <a:custGeom>
            <a:avLst/>
            <a:gdLst/>
            <a:ahLst/>
            <a:cxnLst/>
            <a:rect l="l" t="t" r="r" b="b"/>
            <a:pathLst>
              <a:path w="2736850" h="1225550">
                <a:moveTo>
                  <a:pt x="0" y="0"/>
                </a:moveTo>
                <a:lnTo>
                  <a:pt x="5943" y="8483"/>
                </a:lnTo>
                <a:lnTo>
                  <a:pt x="2150007" y="1225534"/>
                </a:lnTo>
                <a:lnTo>
                  <a:pt x="2736842" y="12255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720580"/>
            <a:ext cx="2545842" cy="14211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714815"/>
            <a:ext cx="2524658" cy="1429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649" y="451230"/>
            <a:ext cx="596270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3298" y="3988054"/>
            <a:ext cx="5591403" cy="4437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7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7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603491"/>
            <a:ext cx="6858292" cy="2538221"/>
            <a:chOff x="0" y="6603491"/>
            <a:chExt cx="6858292" cy="2538221"/>
          </a:xfrm>
        </p:grpSpPr>
        <p:sp>
          <p:nvSpPr>
            <p:cNvPr id="3" name="object 3"/>
            <p:cNvSpPr/>
            <p:nvPr/>
          </p:nvSpPr>
          <p:spPr>
            <a:xfrm>
              <a:off x="1264919" y="6603491"/>
              <a:ext cx="5593080" cy="650875"/>
            </a:xfrm>
            <a:custGeom>
              <a:avLst/>
              <a:gdLst/>
              <a:ahLst/>
              <a:cxnLst/>
              <a:rect l="l" t="t" r="r" b="b"/>
              <a:pathLst>
                <a:path w="5593080" h="650875">
                  <a:moveTo>
                    <a:pt x="5593080" y="0"/>
                  </a:moveTo>
                  <a:lnTo>
                    <a:pt x="0" y="386587"/>
                  </a:lnTo>
                  <a:lnTo>
                    <a:pt x="5593080" y="650747"/>
                  </a:lnTo>
                  <a:lnTo>
                    <a:pt x="559308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42" y="6982967"/>
              <a:ext cx="6775450" cy="1051560"/>
            </a:xfrm>
            <a:custGeom>
              <a:avLst/>
              <a:gdLst/>
              <a:ahLst/>
              <a:cxnLst/>
              <a:rect l="l" t="t" r="r" b="b"/>
              <a:pathLst>
                <a:path w="6775450" h="1051559">
                  <a:moveTo>
                    <a:pt x="6775157" y="0"/>
                  </a:moveTo>
                  <a:lnTo>
                    <a:pt x="0" y="0"/>
                  </a:lnTo>
                  <a:lnTo>
                    <a:pt x="6775157" y="1051559"/>
                  </a:lnTo>
                  <a:lnTo>
                    <a:pt x="67751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65974"/>
              <a:ext cx="6855714" cy="2475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57285"/>
              <a:ext cx="6857999" cy="1065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C9F1928-761D-4B2A-BF8B-1D13E691D035}"/>
              </a:ext>
            </a:extLst>
          </p:cNvPr>
          <p:cNvSpPr txBox="1"/>
          <p:nvPr/>
        </p:nvSpPr>
        <p:spPr>
          <a:xfrm>
            <a:off x="278182" y="3483629"/>
            <a:ext cx="61442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/>
              <a:t>ERDEMLİ REHBERLİK VE ARAŞTIRMA MERKEZİ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/>
              <a:t>LGS HEDEFİNE DOĞRU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/>
              <a:t>SINAVLARA HAZIRLIK SÜRECİ BİLGİLENDİRME KİTAPÇIĞI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C68443E-AD58-4178-9CCF-121EDADA9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17" y="422784"/>
            <a:ext cx="29337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307330" cy="735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881380" algn="l"/>
              </a:tabLst>
            </a:pP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KENDİ	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GÖRÜŞÜNÜZ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68" y="1093088"/>
            <a:ext cx="5307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2430" algn="l"/>
              </a:tabLst>
            </a:pPr>
            <a:r>
              <a:rPr sz="2000" b="1" dirty="0">
                <a:latin typeface="Trebuchet MS"/>
                <a:cs typeface="Trebuchet MS"/>
              </a:rPr>
              <a:t>7-4 Puan:</a:t>
            </a:r>
            <a:r>
              <a:rPr sz="2000" b="1" spc="1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Sınavlardaki</a:t>
            </a:r>
            <a:r>
              <a:rPr sz="2000" spc="9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başarınızla	kendinize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7034" y="1093088"/>
            <a:ext cx="50863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o</a:t>
            </a:r>
            <a:r>
              <a:rPr sz="2000" spc="-15" dirty="0">
                <a:latin typeface="Trebuchet MS"/>
                <a:cs typeface="Trebuchet MS"/>
              </a:rPr>
              <a:t>l</a:t>
            </a:r>
            <a:r>
              <a:rPr sz="2000" spc="-5" dirty="0">
                <a:latin typeface="Trebuchet MS"/>
                <a:cs typeface="Trebuchet MS"/>
              </a:rPr>
              <a:t>an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1397888"/>
            <a:ext cx="57080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2570" algn="l"/>
                <a:tab pos="2751455" algn="l"/>
                <a:tab pos="4521200" algn="l"/>
              </a:tabLst>
            </a:pPr>
            <a:r>
              <a:rPr sz="2000" spc="-5" dirty="0">
                <a:latin typeface="Trebuchet MS"/>
                <a:cs typeface="Trebuchet MS"/>
              </a:rPr>
              <a:t>saygınızı	eşdeğer	görüyorsunuz.	Sınavlarda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ölçülerin</a:t>
            </a:r>
            <a:r>
              <a:rPr sz="2000" spc="2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kişilik</a:t>
            </a:r>
            <a:r>
              <a:rPr sz="2000" spc="23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değeriniz</a:t>
            </a:r>
            <a:r>
              <a:rPr sz="2000" spc="21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olmayıp</a:t>
            </a:r>
            <a:r>
              <a:rPr sz="2000" spc="225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bilgi</a:t>
            </a:r>
            <a:r>
              <a:rPr sz="2000" spc="229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düzeyiniz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0595" y="2007488"/>
            <a:ext cx="4274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0575" algn="l"/>
                <a:tab pos="3322954" algn="l"/>
              </a:tabLst>
            </a:pPr>
            <a:r>
              <a:rPr sz="2000" spc="-5" dirty="0">
                <a:latin typeface="Trebuchet MS"/>
                <a:cs typeface="Trebuchet MS"/>
              </a:rPr>
              <a:t>kabul</a:t>
            </a:r>
            <a:r>
              <a:rPr sz="2000" spc="-10" dirty="0">
                <a:latin typeface="Trebuchet MS"/>
                <a:cs typeface="Trebuchet MS"/>
              </a:rPr>
              <a:t>l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spc="-5" dirty="0">
                <a:latin typeface="Trebuchet MS"/>
                <a:cs typeface="Trebuchet MS"/>
              </a:rPr>
              <a:t>nm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spc="-15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z	ge</a:t>
            </a:r>
            <a:r>
              <a:rPr sz="2000" spc="-10" dirty="0">
                <a:latin typeface="Trebuchet MS"/>
                <a:cs typeface="Trebuchet MS"/>
              </a:rPr>
              <a:t>r</a:t>
            </a:r>
            <a:r>
              <a:rPr sz="2000" spc="-5" dirty="0">
                <a:latin typeface="Trebuchet MS"/>
                <a:cs typeface="Trebuchet MS"/>
              </a:rPr>
              <a:t>eki</a:t>
            </a:r>
            <a:r>
              <a:rPr sz="2000" spc="-260" dirty="0">
                <a:latin typeface="Trebuchet MS"/>
                <a:cs typeface="Trebuchet MS"/>
              </a:rPr>
              <a:t>r</a:t>
            </a:r>
            <a:r>
              <a:rPr sz="2000" dirty="0">
                <a:latin typeface="Trebuchet MS"/>
                <a:cs typeface="Trebuchet MS"/>
              </a:rPr>
              <a:t>.	</a:t>
            </a:r>
            <a:r>
              <a:rPr sz="2000" spc="-5" dirty="0">
                <a:latin typeface="Trebuchet MS"/>
                <a:cs typeface="Trebuchet MS"/>
              </a:rPr>
              <a:t>D</a:t>
            </a:r>
            <a:r>
              <a:rPr sz="2000" spc="-10" dirty="0">
                <a:latin typeface="Trebuchet MS"/>
                <a:cs typeface="Trebuchet MS"/>
              </a:rPr>
              <a:t>ü</a:t>
            </a:r>
            <a:r>
              <a:rPr sz="2000" dirty="0">
                <a:latin typeface="Trebuchet MS"/>
                <a:cs typeface="Trebuchet MS"/>
              </a:rPr>
              <a:t>ş</a:t>
            </a:r>
            <a:r>
              <a:rPr sz="2000" spc="-10" dirty="0">
                <a:latin typeface="Trebuchet MS"/>
                <a:cs typeface="Trebuchet MS"/>
              </a:rPr>
              <a:t>ü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spc="-15" dirty="0">
                <a:latin typeface="Trebuchet MS"/>
                <a:cs typeface="Trebuchet MS"/>
              </a:rPr>
              <a:t>c</a:t>
            </a:r>
            <a:r>
              <a:rPr sz="2000" dirty="0"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6666" y="2312288"/>
            <a:ext cx="4468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5590" algn="l"/>
                <a:tab pos="2614295" algn="l"/>
                <a:tab pos="4018279" algn="l"/>
              </a:tabLst>
            </a:pPr>
            <a:r>
              <a:rPr sz="2000" spc="-15" dirty="0">
                <a:latin typeface="Trebuchet MS"/>
                <a:cs typeface="Trebuchet MS"/>
              </a:rPr>
              <a:t>pr</a:t>
            </a:r>
            <a:r>
              <a:rPr sz="2000" dirty="0">
                <a:latin typeface="Trebuchet MS"/>
                <a:cs typeface="Trebuchet MS"/>
              </a:rPr>
              <a:t>obl</a:t>
            </a:r>
            <a:r>
              <a:rPr sz="2000" spc="-15" dirty="0">
                <a:latin typeface="Trebuchet MS"/>
                <a:cs typeface="Trebuchet MS"/>
              </a:rPr>
              <a:t>e</a:t>
            </a:r>
            <a:r>
              <a:rPr sz="2000" spc="-5" dirty="0">
                <a:latin typeface="Trebuchet MS"/>
                <a:cs typeface="Trebuchet MS"/>
              </a:rPr>
              <a:t>mle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dirty="0">
                <a:latin typeface="Trebuchet MS"/>
                <a:cs typeface="Trebuchet MS"/>
              </a:rPr>
              <a:t>i	</a:t>
            </a:r>
            <a:r>
              <a:rPr sz="2000" spc="-10" dirty="0">
                <a:latin typeface="Trebuchet MS"/>
                <a:cs typeface="Trebuchet MS"/>
              </a:rPr>
              <a:t>çö</a:t>
            </a:r>
            <a:r>
              <a:rPr sz="2000" dirty="0">
                <a:latin typeface="Trebuchet MS"/>
                <a:cs typeface="Trebuchet MS"/>
              </a:rPr>
              <a:t>zmek	</a:t>
            </a:r>
            <a:r>
              <a:rPr sz="2000" spc="-5" dirty="0">
                <a:latin typeface="Trebuchet MS"/>
                <a:cs typeface="Trebuchet MS"/>
              </a:rPr>
              <a:t>kon</a:t>
            </a:r>
            <a:r>
              <a:rPr sz="2000" spc="-15" dirty="0">
                <a:latin typeface="Trebuchet MS"/>
                <a:cs typeface="Trebuchet MS"/>
              </a:rPr>
              <a:t>u</a:t>
            </a:r>
            <a:r>
              <a:rPr sz="2000" spc="-10" dirty="0">
                <a:latin typeface="Trebuchet MS"/>
                <a:cs typeface="Trebuchet MS"/>
              </a:rPr>
              <a:t>s</a:t>
            </a:r>
            <a:r>
              <a:rPr sz="2000" spc="-5" dirty="0">
                <a:latin typeface="Trebuchet MS"/>
                <a:cs typeface="Trebuchet MS"/>
              </a:rPr>
              <a:t>un</a:t>
            </a:r>
            <a:r>
              <a:rPr sz="2000" spc="-20" dirty="0">
                <a:latin typeface="Trebuchet MS"/>
                <a:cs typeface="Trebuchet MS"/>
              </a:rPr>
              <a:t>d</a:t>
            </a:r>
            <a:r>
              <a:rPr sz="2000" dirty="0">
                <a:latin typeface="Trebuchet MS"/>
                <a:cs typeface="Trebuchet MS"/>
              </a:rPr>
              <a:t>a	s</a:t>
            </a:r>
            <a:r>
              <a:rPr sz="2000" spc="5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ze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2007488"/>
            <a:ext cx="105981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old</a:t>
            </a:r>
            <a:r>
              <a:rPr sz="2000" spc="-15" dirty="0">
                <a:latin typeface="Trebuchet MS"/>
                <a:cs typeface="Trebuchet MS"/>
              </a:rPr>
              <a:t>u</a:t>
            </a:r>
            <a:r>
              <a:rPr sz="2000" dirty="0">
                <a:latin typeface="Trebuchet MS"/>
                <a:cs typeface="Trebuchet MS"/>
              </a:rPr>
              <a:t>ğ</a:t>
            </a:r>
            <a:r>
              <a:rPr sz="2000" spc="-15" dirty="0">
                <a:latin typeface="Trebuchet MS"/>
                <a:cs typeface="Trebuchet MS"/>
              </a:rPr>
              <a:t>u</a:t>
            </a:r>
            <a:r>
              <a:rPr sz="2000" spc="-5" dirty="0">
                <a:latin typeface="Trebuchet MS"/>
                <a:cs typeface="Trebuchet MS"/>
              </a:rPr>
              <a:t>nu  bi</a:t>
            </a:r>
            <a:r>
              <a:rPr sz="2000" spc="5" dirty="0">
                <a:latin typeface="Trebuchet MS"/>
                <a:cs typeface="Trebuchet MS"/>
              </a:rPr>
              <a:t>ç</a:t>
            </a:r>
            <a:r>
              <a:rPr sz="2000" spc="-10" dirty="0">
                <a:latin typeface="Trebuchet MS"/>
                <a:cs typeface="Trebuchet MS"/>
              </a:rPr>
              <a:t>i</a:t>
            </a:r>
            <a:r>
              <a:rPr sz="2000" spc="-5" dirty="0">
                <a:latin typeface="Trebuchet MS"/>
                <a:cs typeface="Trebuchet MS"/>
              </a:rPr>
              <a:t>m</a:t>
            </a:r>
            <a:r>
              <a:rPr sz="2000" spc="5" dirty="0">
                <a:latin typeface="Trebuchet MS"/>
                <a:cs typeface="Trebuchet MS"/>
              </a:rPr>
              <a:t>i</a:t>
            </a:r>
            <a:r>
              <a:rPr sz="2000" spc="-5" dirty="0">
                <a:latin typeface="Trebuchet MS"/>
                <a:cs typeface="Trebuchet MS"/>
              </a:rPr>
              <a:t>niz  yardımcı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0089" y="2617470"/>
            <a:ext cx="4503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2690" algn="l"/>
                <a:tab pos="1931670" algn="l"/>
                <a:tab pos="3672204" algn="l"/>
              </a:tabLst>
            </a:pPr>
            <a:r>
              <a:rPr sz="2000" spc="-5" dirty="0">
                <a:latin typeface="Trebuchet MS"/>
                <a:cs typeface="Trebuchet MS"/>
              </a:rPr>
              <a:t>olmadığı	gibi,	endişelerinizi	</a:t>
            </a:r>
            <a:r>
              <a:rPr sz="2000" spc="-10" dirty="0">
                <a:latin typeface="Trebuchet MS"/>
                <a:cs typeface="Trebuchet MS"/>
              </a:rPr>
              <a:t>arttırıp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368" y="2871063"/>
            <a:ext cx="5966460" cy="29279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algn="just">
              <a:lnSpc>
                <a:spcPct val="100000"/>
              </a:lnSpc>
              <a:spcBef>
                <a:spcPts val="505"/>
              </a:spcBef>
            </a:pPr>
            <a:r>
              <a:rPr sz="2000" spc="-5" dirty="0">
                <a:latin typeface="Trebuchet MS"/>
                <a:cs typeface="Trebuchet MS"/>
              </a:rPr>
              <a:t>elinizi kolunuzu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bağlıyor.</a:t>
            </a:r>
            <a:endParaRPr sz="2000">
              <a:latin typeface="Trebuchet MS"/>
              <a:cs typeface="Trebuchet MS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</a:pPr>
            <a:r>
              <a:rPr sz="2000" b="1" dirty="0">
                <a:latin typeface="Trebuchet MS"/>
                <a:cs typeface="Trebuchet MS"/>
              </a:rPr>
              <a:t>3-0 Puan: </a:t>
            </a:r>
            <a:r>
              <a:rPr sz="2000" dirty="0">
                <a:latin typeface="Trebuchet MS"/>
                <a:cs typeface="Trebuchet MS"/>
              </a:rPr>
              <a:t>Sınavlardaki </a:t>
            </a:r>
            <a:r>
              <a:rPr sz="2000" spc="-5" dirty="0">
                <a:latin typeface="Trebuchet MS"/>
                <a:cs typeface="Trebuchet MS"/>
              </a:rPr>
              <a:t>başarınızla </a:t>
            </a:r>
            <a:r>
              <a:rPr sz="2000" spc="-10" dirty="0">
                <a:latin typeface="Trebuchet MS"/>
                <a:cs typeface="Trebuchet MS"/>
              </a:rPr>
              <a:t>kendi </a:t>
            </a:r>
            <a:r>
              <a:rPr sz="2000" spc="-5" dirty="0">
                <a:latin typeface="Trebuchet MS"/>
                <a:cs typeface="Trebuchet MS"/>
              </a:rPr>
              <a:t>kişiliğinize  verdiğiniz değeri birbirinden oldukça iyi  ayırabildiğiniz </a:t>
            </a:r>
            <a:r>
              <a:rPr sz="2000" spc="-20" dirty="0">
                <a:latin typeface="Trebuchet MS"/>
                <a:cs typeface="Trebuchet MS"/>
              </a:rPr>
              <a:t>anlaşılmaktadır. </a:t>
            </a:r>
            <a:r>
              <a:rPr sz="2000" dirty="0">
                <a:latin typeface="Trebuchet MS"/>
                <a:cs typeface="Trebuchet MS"/>
              </a:rPr>
              <a:t>Bu </a:t>
            </a:r>
            <a:r>
              <a:rPr sz="2000" spc="-5" dirty="0">
                <a:latin typeface="Trebuchet MS"/>
                <a:cs typeface="Trebuchet MS"/>
              </a:rPr>
              <a:t>tutumunuz  problemleri daha etkili biçimde çözmenize imkan  vermekte </a:t>
            </a:r>
            <a:r>
              <a:rPr sz="2000" dirty="0">
                <a:latin typeface="Trebuchet MS"/>
                <a:cs typeface="Trebuchet MS"/>
              </a:rPr>
              <a:t>okul </a:t>
            </a:r>
            <a:r>
              <a:rPr sz="2000" spc="-5" dirty="0">
                <a:latin typeface="Trebuchet MS"/>
                <a:cs typeface="Trebuchet MS"/>
              </a:rPr>
              <a:t>başarınızı olumlu yönde  </a:t>
            </a:r>
            <a:r>
              <a:rPr sz="2000" spc="-20" dirty="0">
                <a:latin typeface="Trebuchet MS"/>
                <a:cs typeface="Trebuchet MS"/>
              </a:rPr>
              <a:t>etkilemektedir.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Trebuchet MS"/>
                <a:cs typeface="Trebuchet MS"/>
              </a:rPr>
              <a:t>3- </a:t>
            </a:r>
            <a:r>
              <a:rPr sz="1900" b="1" i="1" spc="-229" dirty="0">
                <a:latin typeface="Arial"/>
                <a:cs typeface="Arial"/>
              </a:rPr>
              <a:t>GELECEKLE </a:t>
            </a:r>
            <a:r>
              <a:rPr sz="1900" b="1" i="1" spc="-100" dirty="0">
                <a:latin typeface="Arial"/>
                <a:cs typeface="Arial"/>
              </a:rPr>
              <a:t>İLGİLİ</a:t>
            </a:r>
            <a:r>
              <a:rPr sz="1900" b="1" i="1" spc="-15" dirty="0">
                <a:latin typeface="Arial"/>
                <a:cs typeface="Arial"/>
              </a:rPr>
              <a:t> </a:t>
            </a:r>
            <a:r>
              <a:rPr sz="1900" b="1" i="1" spc="-190" dirty="0">
                <a:latin typeface="Arial"/>
                <a:cs typeface="Arial"/>
              </a:rPr>
              <a:t>ENDİŞELER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93699" y="5851525"/>
          <a:ext cx="4643754" cy="302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39">
                <a:tc>
                  <a:txBody>
                    <a:bodyPr/>
                    <a:lstStyle/>
                    <a:p>
                      <a:pPr marL="91440" marR="1428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03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76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41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14287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03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76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49.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5280025" y="6280150"/>
            <a:ext cx="1370330" cy="1764030"/>
            <a:chOff x="5280025" y="6280150"/>
            <a:chExt cx="1370330" cy="1764030"/>
          </a:xfrm>
        </p:grpSpPr>
        <p:sp>
          <p:nvSpPr>
            <p:cNvPr id="13" name="object 13"/>
            <p:cNvSpPr/>
            <p:nvPr/>
          </p:nvSpPr>
          <p:spPr>
            <a:xfrm>
              <a:off x="5286375" y="6286449"/>
              <a:ext cx="1357630" cy="1738630"/>
            </a:xfrm>
            <a:custGeom>
              <a:avLst/>
              <a:gdLst/>
              <a:ahLst/>
              <a:cxnLst/>
              <a:rect l="l" t="t" r="r" b="b"/>
              <a:pathLst>
                <a:path w="1357629" h="1738629">
                  <a:moveTo>
                    <a:pt x="1357249" y="0"/>
                  </a:moveTo>
                  <a:lnTo>
                    <a:pt x="0" y="0"/>
                  </a:lnTo>
                  <a:lnTo>
                    <a:pt x="0" y="1738376"/>
                  </a:lnTo>
                  <a:lnTo>
                    <a:pt x="1357249" y="1738376"/>
                  </a:lnTo>
                  <a:lnTo>
                    <a:pt x="1357249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86375" y="6280150"/>
              <a:ext cx="1357630" cy="1764030"/>
            </a:xfrm>
            <a:custGeom>
              <a:avLst/>
              <a:gdLst/>
              <a:ahLst/>
              <a:cxnLst/>
              <a:rect l="l" t="t" r="r" b="b"/>
              <a:pathLst>
                <a:path w="1357629" h="1764029">
                  <a:moveTo>
                    <a:pt x="0" y="0"/>
                  </a:moveTo>
                  <a:lnTo>
                    <a:pt x="0" y="1763725"/>
                  </a:lnTo>
                </a:path>
                <a:path w="1357629" h="1764029">
                  <a:moveTo>
                    <a:pt x="1357249" y="0"/>
                  </a:moveTo>
                  <a:lnTo>
                    <a:pt x="1357249" y="176372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80025" y="6280150"/>
              <a:ext cx="1370330" cy="12700"/>
            </a:xfrm>
            <a:custGeom>
              <a:avLst/>
              <a:gdLst/>
              <a:ahLst/>
              <a:cxnLst/>
              <a:rect l="l" t="t" r="r" b="b"/>
              <a:pathLst>
                <a:path w="1370329" h="12700">
                  <a:moveTo>
                    <a:pt x="0" y="12700"/>
                  </a:moveTo>
                  <a:lnTo>
                    <a:pt x="1369949" y="12700"/>
                  </a:lnTo>
                  <a:lnTo>
                    <a:pt x="13699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80025" y="8024825"/>
              <a:ext cx="1370330" cy="0"/>
            </a:xfrm>
            <a:custGeom>
              <a:avLst/>
              <a:gdLst/>
              <a:ahLst/>
              <a:cxnLst/>
              <a:rect l="l" t="t" r="r" b="b"/>
              <a:pathLst>
                <a:path w="1370329">
                  <a:moveTo>
                    <a:pt x="0" y="0"/>
                  </a:moveTo>
                  <a:lnTo>
                    <a:pt x="136994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92725" y="6287261"/>
            <a:ext cx="13449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8615" marR="173355" indent="-166370">
              <a:lnSpc>
                <a:spcPct val="100000"/>
              </a:lnSpc>
              <a:spcBef>
                <a:spcPts val="95"/>
              </a:spcBef>
            </a:pP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b="1" spc="-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1900" b="1" spc="-80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307330" cy="735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GELECEKLE İLGİLİ</a:t>
            </a:r>
            <a:r>
              <a:rPr sz="2000" b="1" i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ENDİŞELER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68" y="1093088"/>
            <a:ext cx="4245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655" algn="l"/>
                <a:tab pos="1356995" algn="l"/>
                <a:tab pos="3141980" algn="l"/>
              </a:tabLst>
            </a:pPr>
            <a:r>
              <a:rPr sz="2000" b="1" dirty="0">
                <a:latin typeface="Trebuchet MS"/>
                <a:cs typeface="Trebuchet MS"/>
              </a:rPr>
              <a:t>6</a:t>
            </a:r>
            <a:r>
              <a:rPr sz="2000" b="1" spc="-5" dirty="0">
                <a:latin typeface="Trebuchet MS"/>
                <a:cs typeface="Trebuchet MS"/>
              </a:rPr>
              <a:t>-</a:t>
            </a:r>
            <a:r>
              <a:rPr sz="2000" b="1" dirty="0">
                <a:latin typeface="Trebuchet MS"/>
                <a:cs typeface="Trebuchet MS"/>
              </a:rPr>
              <a:t>3	Pu</a:t>
            </a:r>
            <a:r>
              <a:rPr sz="2000" b="1" spc="-10" dirty="0">
                <a:latin typeface="Trebuchet MS"/>
                <a:cs typeface="Trebuchet MS"/>
              </a:rPr>
              <a:t>a</a:t>
            </a:r>
            <a:r>
              <a:rPr sz="2000" b="1" dirty="0">
                <a:latin typeface="Trebuchet MS"/>
                <a:cs typeface="Trebuchet MS"/>
              </a:rPr>
              <a:t>n:	</a:t>
            </a:r>
            <a:r>
              <a:rPr sz="2000" dirty="0">
                <a:latin typeface="Trebuchet MS"/>
                <a:cs typeface="Trebuchet MS"/>
              </a:rPr>
              <a:t>Sın</a:t>
            </a:r>
            <a:r>
              <a:rPr sz="2000" spc="-10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vl</a:t>
            </a:r>
            <a:r>
              <a:rPr sz="2000" spc="-10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rdaki	</a:t>
            </a:r>
            <a:r>
              <a:rPr sz="2000" spc="-5" dirty="0">
                <a:latin typeface="Trebuchet MS"/>
                <a:cs typeface="Trebuchet MS"/>
              </a:rPr>
              <a:t>b</a:t>
            </a:r>
            <a:r>
              <a:rPr sz="2000" spc="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şarınızı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8809" y="1093088"/>
            <a:ext cx="15487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ge</a:t>
            </a:r>
            <a:r>
              <a:rPr sz="2000" spc="-15" dirty="0">
                <a:latin typeface="Trebuchet MS"/>
                <a:cs typeface="Trebuchet MS"/>
              </a:rPr>
              <a:t>l</a:t>
            </a:r>
            <a:r>
              <a:rPr sz="2000" spc="-5" dirty="0">
                <a:latin typeface="Trebuchet MS"/>
                <a:cs typeface="Trebuchet MS"/>
              </a:rPr>
              <a:t>ecekteki  </a:t>
            </a:r>
            <a:r>
              <a:rPr sz="2000" dirty="0">
                <a:latin typeface="Trebuchet MS"/>
                <a:cs typeface="Trebuchet MS"/>
              </a:rPr>
              <a:t>ölçüsü</a:t>
            </a:r>
            <a:r>
              <a:rPr sz="2000" spc="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olarak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1397888"/>
            <a:ext cx="39954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41170" algn="l"/>
                <a:tab pos="1803400" algn="l"/>
                <a:tab pos="2196465" algn="l"/>
                <a:tab pos="2286635" algn="l"/>
                <a:tab pos="3614420" algn="l"/>
              </a:tabLst>
            </a:pPr>
            <a:r>
              <a:rPr sz="2000" spc="-5" dirty="0">
                <a:latin typeface="Trebuchet MS"/>
                <a:cs typeface="Trebuchet MS"/>
              </a:rPr>
              <a:t>mut</a:t>
            </a:r>
            <a:r>
              <a:rPr sz="2000" spc="-15" dirty="0">
                <a:latin typeface="Trebuchet MS"/>
                <a:cs typeface="Trebuchet MS"/>
              </a:rPr>
              <a:t>l</a:t>
            </a:r>
            <a:r>
              <a:rPr sz="2000" spc="-5" dirty="0">
                <a:latin typeface="Trebuchet MS"/>
                <a:cs typeface="Trebuchet MS"/>
              </a:rPr>
              <a:t>ul</a:t>
            </a:r>
            <a:r>
              <a:rPr sz="2000" spc="-25" dirty="0">
                <a:latin typeface="Trebuchet MS"/>
                <a:cs typeface="Trebuchet MS"/>
              </a:rPr>
              <a:t>u</a:t>
            </a:r>
            <a:r>
              <a:rPr sz="2000" dirty="0">
                <a:latin typeface="Trebuchet MS"/>
                <a:cs typeface="Trebuchet MS"/>
              </a:rPr>
              <a:t>ğu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spc="-5" dirty="0">
                <a:latin typeface="Trebuchet MS"/>
                <a:cs typeface="Trebuchet MS"/>
              </a:rPr>
              <a:t>u</a:t>
            </a:r>
            <a:r>
              <a:rPr sz="2000" dirty="0">
                <a:latin typeface="Trebuchet MS"/>
                <a:cs typeface="Trebuchet MS"/>
              </a:rPr>
              <a:t>z	ve	</a:t>
            </a:r>
            <a:r>
              <a:rPr sz="2000" spc="-5" dirty="0">
                <a:latin typeface="Trebuchet MS"/>
                <a:cs typeface="Trebuchet MS"/>
              </a:rPr>
              <a:t>başar</a:t>
            </a:r>
            <a:r>
              <a:rPr sz="2000" spc="-10" dirty="0">
                <a:latin typeface="Trebuchet MS"/>
                <a:cs typeface="Trebuchet MS"/>
              </a:rPr>
              <a:t>ı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spc="-15" dirty="0">
                <a:latin typeface="Trebuchet MS"/>
                <a:cs typeface="Trebuchet MS"/>
              </a:rPr>
              <a:t>ı</a:t>
            </a:r>
            <a:r>
              <a:rPr sz="2000" dirty="0">
                <a:latin typeface="Trebuchet MS"/>
                <a:cs typeface="Trebuchet MS"/>
              </a:rPr>
              <a:t>zın	</a:t>
            </a:r>
            <a:r>
              <a:rPr sz="2000" spc="-5" dirty="0">
                <a:latin typeface="Trebuchet MS"/>
                <a:cs typeface="Trebuchet MS"/>
              </a:rPr>
              <a:t>tek  görüyorsunuz.		</a:t>
            </a:r>
            <a:r>
              <a:rPr sz="2000" dirty="0">
                <a:latin typeface="Trebuchet MS"/>
                <a:cs typeface="Trebuchet MS"/>
              </a:rPr>
              <a:t>Bu		</a:t>
            </a:r>
            <a:r>
              <a:rPr sz="2000" spc="-5" dirty="0">
                <a:latin typeface="Trebuchet MS"/>
                <a:cs typeface="Trebuchet MS"/>
              </a:rPr>
              <a:t>yaklaşım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4365" y="1702688"/>
            <a:ext cx="1071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rebuchet MS"/>
                <a:cs typeface="Trebuchet MS"/>
              </a:rPr>
              <a:t>biçiminin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9853" y="1702688"/>
            <a:ext cx="805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son</a:t>
            </a:r>
            <a:r>
              <a:rPr sz="2000" spc="-20" dirty="0">
                <a:latin typeface="Trebuchet MS"/>
                <a:cs typeface="Trebuchet MS"/>
              </a:rPr>
              <a:t>u</a:t>
            </a:r>
            <a:r>
              <a:rPr sz="2000" spc="-5" dirty="0">
                <a:latin typeface="Trebuchet MS"/>
                <a:cs typeface="Trebuchet MS"/>
              </a:rPr>
              <a:t>cu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2007488"/>
            <a:ext cx="5707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044" algn="l"/>
                <a:tab pos="2360930" algn="l"/>
                <a:tab pos="3844290" algn="l"/>
                <a:tab pos="4244975" algn="l"/>
              </a:tabLst>
            </a:pPr>
            <a:r>
              <a:rPr sz="2000" spc="-5" dirty="0">
                <a:latin typeface="Trebuchet MS"/>
                <a:cs typeface="Trebuchet MS"/>
              </a:rPr>
              <a:t>olarak	sınavların	güvenliğiniz	</a:t>
            </a:r>
            <a:r>
              <a:rPr sz="2000" dirty="0">
                <a:latin typeface="Trebuchet MS"/>
                <a:cs typeface="Trebuchet MS"/>
              </a:rPr>
              <a:t>ve	</a:t>
            </a:r>
            <a:r>
              <a:rPr sz="2000" spc="-5" dirty="0">
                <a:latin typeface="Trebuchet MS"/>
                <a:cs typeface="Trebuchet MS"/>
              </a:rPr>
              <a:t>amaçlarınıza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2312288"/>
            <a:ext cx="4106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8785" algn="l"/>
                <a:tab pos="3475354" algn="l"/>
              </a:tabLst>
            </a:pPr>
            <a:r>
              <a:rPr sz="2000" spc="-5" dirty="0">
                <a:latin typeface="Trebuchet MS"/>
                <a:cs typeface="Trebuchet MS"/>
              </a:rPr>
              <a:t>ula</a:t>
            </a:r>
            <a:r>
              <a:rPr sz="2000" spc="-15" dirty="0">
                <a:latin typeface="Trebuchet MS"/>
                <a:cs typeface="Trebuchet MS"/>
              </a:rPr>
              <a:t>ş</a:t>
            </a:r>
            <a:r>
              <a:rPr sz="2000" spc="-5" dirty="0">
                <a:latin typeface="Trebuchet MS"/>
                <a:cs typeface="Trebuchet MS"/>
              </a:rPr>
              <a:t>manı</a:t>
            </a:r>
            <a:r>
              <a:rPr sz="2000" dirty="0">
                <a:latin typeface="Trebuchet MS"/>
                <a:cs typeface="Trebuchet MS"/>
              </a:rPr>
              <a:t>z	</a:t>
            </a:r>
            <a:r>
              <a:rPr sz="2000" spc="-5" dirty="0">
                <a:latin typeface="Trebuchet MS"/>
                <a:cs typeface="Trebuchet MS"/>
              </a:rPr>
              <a:t>konus</a:t>
            </a:r>
            <a:r>
              <a:rPr sz="2000" spc="-15" dirty="0">
                <a:latin typeface="Trebuchet MS"/>
                <a:cs typeface="Trebuchet MS"/>
              </a:rPr>
              <a:t>un</a:t>
            </a:r>
            <a:r>
              <a:rPr sz="2000" spc="-5" dirty="0">
                <a:latin typeface="Trebuchet MS"/>
                <a:cs typeface="Trebuchet MS"/>
              </a:rPr>
              <a:t>d</a:t>
            </a:r>
            <a:r>
              <a:rPr sz="2000" dirty="0">
                <a:latin typeface="Trebuchet MS"/>
                <a:cs typeface="Trebuchet MS"/>
              </a:rPr>
              <a:t>a	</a:t>
            </a:r>
            <a:r>
              <a:rPr sz="2000" spc="-5" dirty="0">
                <a:latin typeface="Trebuchet MS"/>
                <a:cs typeface="Trebuchet MS"/>
              </a:rPr>
              <a:t>e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gel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704" y="2617470"/>
            <a:ext cx="41249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5360" algn="l"/>
                <a:tab pos="2873375" algn="l"/>
              </a:tabLst>
            </a:pPr>
            <a:r>
              <a:rPr sz="2000" spc="-5" dirty="0">
                <a:latin typeface="Trebuchet MS"/>
                <a:cs typeface="Trebuchet MS"/>
              </a:rPr>
              <a:t>düşünüyorsunuz.	</a:t>
            </a:r>
            <a:r>
              <a:rPr sz="2000" dirty="0">
                <a:latin typeface="Trebuchet MS"/>
                <a:cs typeface="Trebuchet MS"/>
              </a:rPr>
              <a:t>Bu	</a:t>
            </a:r>
            <a:r>
              <a:rPr sz="2000" spc="-5" dirty="0">
                <a:latin typeface="Trebuchet MS"/>
                <a:cs typeface="Trebuchet MS"/>
              </a:rPr>
              <a:t>düşünceler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6870" y="2312288"/>
            <a:ext cx="10598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old</a:t>
            </a:r>
            <a:r>
              <a:rPr sz="2000" spc="-15" dirty="0">
                <a:latin typeface="Trebuchet MS"/>
                <a:cs typeface="Trebuchet MS"/>
              </a:rPr>
              <a:t>u</a:t>
            </a:r>
            <a:r>
              <a:rPr sz="2000" dirty="0">
                <a:latin typeface="Trebuchet MS"/>
                <a:cs typeface="Trebuchet MS"/>
              </a:rPr>
              <a:t>ğu</a:t>
            </a:r>
            <a:r>
              <a:rPr sz="2000" spc="-15" dirty="0">
                <a:latin typeface="Trebuchet MS"/>
                <a:cs typeface="Trebuchet MS"/>
              </a:rPr>
              <a:t>n</a:t>
            </a:r>
            <a:r>
              <a:rPr sz="2000" dirty="0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  <a:p>
            <a:pPr marL="14795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rebuchet MS"/>
                <a:cs typeface="Trebuchet MS"/>
              </a:rPr>
              <a:t>bilginizi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704" y="2922270"/>
            <a:ext cx="5233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13840" algn="l"/>
                <a:tab pos="2455545" algn="l"/>
                <a:tab pos="3807460" algn="l"/>
              </a:tabLst>
            </a:pPr>
            <a:r>
              <a:rPr sz="2000" spc="-5" dirty="0">
                <a:latin typeface="Trebuchet MS"/>
                <a:cs typeface="Trebuchet MS"/>
              </a:rPr>
              <a:t>yeterince	ortaya	koymanızı	güçleştiriyor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8014" y="2922270"/>
            <a:ext cx="287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rebuchet MS"/>
                <a:cs typeface="Trebuchet MS"/>
              </a:rPr>
              <a:t>ve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368" y="3175863"/>
            <a:ext cx="5965190" cy="13487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algn="just">
              <a:lnSpc>
                <a:spcPct val="100000"/>
              </a:lnSpc>
              <a:spcBef>
                <a:spcPts val="505"/>
              </a:spcBef>
            </a:pPr>
            <a:r>
              <a:rPr sz="2000" spc="-5" dirty="0">
                <a:latin typeface="Trebuchet MS"/>
                <a:cs typeface="Trebuchet MS"/>
              </a:rPr>
              <a:t>başarınızı tehdit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ediyor.</a:t>
            </a:r>
            <a:endParaRPr sz="2000">
              <a:latin typeface="Trebuchet MS"/>
              <a:cs typeface="Trebuchet MS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</a:pPr>
            <a:r>
              <a:rPr sz="2000" b="1" dirty="0">
                <a:latin typeface="Trebuchet MS"/>
                <a:cs typeface="Trebuchet MS"/>
              </a:rPr>
              <a:t>2-0 Puan: </a:t>
            </a:r>
            <a:r>
              <a:rPr sz="2000" spc="-5" dirty="0">
                <a:latin typeface="Trebuchet MS"/>
                <a:cs typeface="Trebuchet MS"/>
              </a:rPr>
              <a:t>Gelecekteki </a:t>
            </a:r>
            <a:r>
              <a:rPr sz="2000" spc="-10" dirty="0">
                <a:latin typeface="Trebuchet MS"/>
                <a:cs typeface="Trebuchet MS"/>
              </a:rPr>
              <a:t>mutluluğunuzun, </a:t>
            </a:r>
            <a:r>
              <a:rPr sz="2000" spc="-5" dirty="0">
                <a:latin typeface="Trebuchet MS"/>
                <a:cs typeface="Trebuchet MS"/>
              </a:rPr>
              <a:t>başarınızın  </a:t>
            </a:r>
            <a:r>
              <a:rPr sz="2000" dirty="0">
                <a:latin typeface="Trebuchet MS"/>
                <a:cs typeface="Trebuchet MS"/>
              </a:rPr>
              <a:t>ve </a:t>
            </a:r>
            <a:r>
              <a:rPr sz="2000" spc="-5" dirty="0">
                <a:latin typeface="Trebuchet MS"/>
                <a:cs typeface="Trebuchet MS"/>
              </a:rPr>
              <a:t>güvenliğinizin tek belirleyicisinin sınavlardaki  başarınız olmadığının farkındasınız. Bu</a:t>
            </a:r>
            <a:r>
              <a:rPr sz="2000" spc="28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sebeple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7415" y="4498339"/>
            <a:ext cx="3048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3155" algn="l"/>
                <a:tab pos="2329180" algn="l"/>
              </a:tabLst>
            </a:pPr>
            <a:r>
              <a:rPr sz="2000" spc="-10" dirty="0">
                <a:latin typeface="Trebuchet MS"/>
                <a:cs typeface="Trebuchet MS"/>
              </a:rPr>
              <a:t>g</a:t>
            </a:r>
            <a:r>
              <a:rPr sz="2000" spc="-5" dirty="0">
                <a:latin typeface="Trebuchet MS"/>
                <a:cs typeface="Trebuchet MS"/>
              </a:rPr>
              <a:t>e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spc="-5" dirty="0">
                <a:latin typeface="Trebuchet MS"/>
                <a:cs typeface="Trebuchet MS"/>
              </a:rPr>
              <a:t>eke</a:t>
            </a:r>
            <a:r>
              <a:rPr sz="2000" dirty="0">
                <a:latin typeface="Trebuchet MS"/>
                <a:cs typeface="Trebuchet MS"/>
              </a:rPr>
              <a:t>n	</a:t>
            </a:r>
            <a:r>
              <a:rPr sz="2000" spc="-5" dirty="0">
                <a:latin typeface="Trebuchet MS"/>
                <a:cs typeface="Trebuchet MS"/>
              </a:rPr>
              <a:t>a</a:t>
            </a:r>
            <a:r>
              <a:rPr sz="2000" spc="5" dirty="0">
                <a:latin typeface="Trebuchet MS"/>
                <a:cs typeface="Trebuchet MS"/>
              </a:rPr>
              <a:t>ş</a:t>
            </a:r>
            <a:r>
              <a:rPr sz="2000" spc="-10" dirty="0">
                <a:latin typeface="Trebuchet MS"/>
                <a:cs typeface="Trebuchet MS"/>
              </a:rPr>
              <a:t>a</a:t>
            </a:r>
            <a:r>
              <a:rPr sz="2000" spc="-5" dirty="0">
                <a:latin typeface="Trebuchet MS"/>
                <a:cs typeface="Trebuchet MS"/>
              </a:rPr>
              <a:t>m</a:t>
            </a:r>
            <a:r>
              <a:rPr sz="2000" spc="5" dirty="0">
                <a:latin typeface="Trebuchet MS"/>
                <a:cs typeface="Trebuchet MS"/>
              </a:rPr>
              <a:t>a</a:t>
            </a:r>
            <a:r>
              <a:rPr sz="2000" spc="-20" dirty="0">
                <a:latin typeface="Trebuchet MS"/>
                <a:cs typeface="Trebuchet MS"/>
              </a:rPr>
              <a:t>l</a:t>
            </a:r>
            <a:r>
              <a:rPr sz="2000" spc="-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r	ol</a:t>
            </a:r>
            <a:r>
              <a:rPr sz="2000" spc="-10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rak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704" y="4498339"/>
            <a:ext cx="24923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12875" algn="l"/>
              </a:tabLst>
            </a:pPr>
            <a:r>
              <a:rPr sz="2000" dirty="0">
                <a:latin typeface="Trebuchet MS"/>
                <a:cs typeface="Trebuchet MS"/>
              </a:rPr>
              <a:t>s</a:t>
            </a:r>
            <a:r>
              <a:rPr sz="2000" spc="5" dirty="0">
                <a:latin typeface="Trebuchet MS"/>
                <a:cs typeface="Trebuchet MS"/>
              </a:rPr>
              <a:t>ı</a:t>
            </a:r>
            <a:r>
              <a:rPr sz="2000" spc="-5" dirty="0">
                <a:latin typeface="Trebuchet MS"/>
                <a:cs typeface="Trebuchet MS"/>
              </a:rPr>
              <a:t>n</a:t>
            </a:r>
            <a:r>
              <a:rPr sz="2000" spc="-1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v</a:t>
            </a:r>
            <a:r>
              <a:rPr sz="2000" spc="-15" dirty="0">
                <a:latin typeface="Trebuchet MS"/>
                <a:cs typeface="Trebuchet MS"/>
              </a:rPr>
              <a:t>l</a:t>
            </a:r>
            <a:r>
              <a:rPr sz="2000" spc="-5" dirty="0">
                <a:latin typeface="Trebuchet MS"/>
                <a:cs typeface="Trebuchet MS"/>
              </a:rPr>
              <a:t>ar</a:t>
            </a:r>
            <a:r>
              <a:rPr sz="2000" dirty="0">
                <a:latin typeface="Trebuchet MS"/>
                <a:cs typeface="Trebuchet MS"/>
              </a:rPr>
              <a:t>a	</a:t>
            </a:r>
            <a:r>
              <a:rPr sz="2000" spc="-10" dirty="0">
                <a:latin typeface="Trebuchet MS"/>
                <a:cs typeface="Trebuchet MS"/>
              </a:rPr>
              <a:t>g</a:t>
            </a:r>
            <a:r>
              <a:rPr sz="2000" spc="-5" dirty="0">
                <a:latin typeface="Trebuchet MS"/>
                <a:cs typeface="Trebuchet MS"/>
              </a:rPr>
              <a:t>e</a:t>
            </a:r>
            <a:r>
              <a:rPr sz="2000" spc="5" dirty="0">
                <a:latin typeface="Trebuchet MS"/>
                <a:cs typeface="Trebuchet MS"/>
              </a:rPr>
              <a:t>çi</a:t>
            </a:r>
            <a:r>
              <a:rPr sz="2000" spc="-15" dirty="0">
                <a:latin typeface="Trebuchet MS"/>
                <a:cs typeface="Trebuchet MS"/>
              </a:rPr>
              <a:t>l</a:t>
            </a:r>
            <a:r>
              <a:rPr sz="2000" spc="5" dirty="0">
                <a:latin typeface="Trebuchet MS"/>
                <a:cs typeface="Trebuchet MS"/>
              </a:rPr>
              <a:t>m</a:t>
            </a:r>
            <a:r>
              <a:rPr sz="2000" spc="-5" dirty="0">
                <a:latin typeface="Trebuchet MS"/>
                <a:cs typeface="Trebuchet MS"/>
              </a:rPr>
              <a:t>e</a:t>
            </a:r>
            <a:r>
              <a:rPr sz="2000" spc="5" dirty="0">
                <a:latin typeface="Trebuchet MS"/>
                <a:cs typeface="Trebuchet MS"/>
              </a:rPr>
              <a:t>s</a:t>
            </a:r>
            <a:r>
              <a:rPr sz="2000" dirty="0">
                <a:latin typeface="Trebuchet MS"/>
                <a:cs typeface="Trebuchet MS"/>
              </a:rPr>
              <a:t>i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135380" algn="l"/>
              </a:tabLst>
            </a:pPr>
            <a:r>
              <a:rPr sz="2000" spc="-5" dirty="0">
                <a:latin typeface="Trebuchet MS"/>
                <a:cs typeface="Trebuchet MS"/>
              </a:rPr>
              <a:t>bakınız,	bilginizi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25267" y="4803139"/>
            <a:ext cx="3467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08100" algn="l"/>
                <a:tab pos="2254885" algn="l"/>
              </a:tabLst>
            </a:pPr>
            <a:r>
              <a:rPr sz="2000" spc="-10" dirty="0">
                <a:latin typeface="Trebuchet MS"/>
                <a:cs typeface="Trebuchet MS"/>
              </a:rPr>
              <a:t>yeterince	</a:t>
            </a:r>
            <a:r>
              <a:rPr sz="2000" spc="-5" dirty="0">
                <a:latin typeface="Trebuchet MS"/>
                <a:cs typeface="Trebuchet MS"/>
              </a:rPr>
              <a:t>ortaya	koymanıza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1368" y="5107939"/>
            <a:ext cx="4147820" cy="99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imkan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veriyor.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Trebuchet MS"/>
                <a:cs typeface="Trebuchet MS"/>
              </a:rPr>
              <a:t>4- </a:t>
            </a:r>
            <a:r>
              <a:rPr sz="1900" b="1" i="1" spc="-125" dirty="0">
                <a:latin typeface="Arial"/>
                <a:cs typeface="Arial"/>
              </a:rPr>
              <a:t>HAZIRLANMAKLA </a:t>
            </a:r>
            <a:r>
              <a:rPr sz="1900" b="1" i="1" spc="-100" dirty="0">
                <a:latin typeface="Arial"/>
                <a:cs typeface="Arial"/>
              </a:rPr>
              <a:t>İLGİLİ</a:t>
            </a:r>
            <a:r>
              <a:rPr sz="1900" b="1" i="1" spc="175" dirty="0">
                <a:latin typeface="Arial"/>
                <a:cs typeface="Arial"/>
              </a:rPr>
              <a:t> </a:t>
            </a:r>
            <a:r>
              <a:rPr sz="1900" b="1" i="1" spc="-185" dirty="0">
                <a:latin typeface="Arial"/>
                <a:cs typeface="Arial"/>
              </a:rPr>
              <a:t>ENDİŞELER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65137" y="6280150"/>
          <a:ext cx="4643754" cy="138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39">
                <a:tc>
                  <a:txBody>
                    <a:bodyPr/>
                    <a:lstStyle/>
                    <a:p>
                      <a:pPr marL="91440" marR="1422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03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11.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82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493687" y="7750809"/>
          <a:ext cx="4785995" cy="1386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18859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66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7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42.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5422900" y="6780276"/>
            <a:ext cx="1227455" cy="1764030"/>
            <a:chOff x="5422900" y="6780276"/>
            <a:chExt cx="1227455" cy="1764030"/>
          </a:xfrm>
        </p:grpSpPr>
        <p:sp>
          <p:nvSpPr>
            <p:cNvPr id="22" name="object 22"/>
            <p:cNvSpPr/>
            <p:nvPr/>
          </p:nvSpPr>
          <p:spPr>
            <a:xfrm>
              <a:off x="5429250" y="6786511"/>
              <a:ext cx="1214755" cy="1738630"/>
            </a:xfrm>
            <a:custGeom>
              <a:avLst/>
              <a:gdLst/>
              <a:ahLst/>
              <a:cxnLst/>
              <a:rect l="l" t="t" r="r" b="b"/>
              <a:pathLst>
                <a:path w="1214754" h="1738629">
                  <a:moveTo>
                    <a:pt x="1214437" y="0"/>
                  </a:moveTo>
                  <a:lnTo>
                    <a:pt x="0" y="0"/>
                  </a:lnTo>
                  <a:lnTo>
                    <a:pt x="0" y="1738376"/>
                  </a:lnTo>
                  <a:lnTo>
                    <a:pt x="1214437" y="1738376"/>
                  </a:lnTo>
                  <a:lnTo>
                    <a:pt x="1214437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29250" y="6780276"/>
              <a:ext cx="1214755" cy="1764030"/>
            </a:xfrm>
            <a:custGeom>
              <a:avLst/>
              <a:gdLst/>
              <a:ahLst/>
              <a:cxnLst/>
              <a:rect l="l" t="t" r="r" b="b"/>
              <a:pathLst>
                <a:path w="1214754" h="1764029">
                  <a:moveTo>
                    <a:pt x="0" y="0"/>
                  </a:moveTo>
                  <a:lnTo>
                    <a:pt x="0" y="1763661"/>
                  </a:lnTo>
                </a:path>
                <a:path w="1214754" h="1764029">
                  <a:moveTo>
                    <a:pt x="1214501" y="0"/>
                  </a:moveTo>
                  <a:lnTo>
                    <a:pt x="1214501" y="176366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2900" y="6780276"/>
              <a:ext cx="1227455" cy="12700"/>
            </a:xfrm>
            <a:custGeom>
              <a:avLst/>
              <a:gdLst/>
              <a:ahLst/>
              <a:cxnLst/>
              <a:rect l="l" t="t" r="r" b="b"/>
              <a:pathLst>
                <a:path w="1227454" h="12700">
                  <a:moveTo>
                    <a:pt x="0" y="12700"/>
                  </a:moveTo>
                  <a:lnTo>
                    <a:pt x="1227201" y="12700"/>
                  </a:lnTo>
                  <a:lnTo>
                    <a:pt x="122720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2900" y="8524887"/>
              <a:ext cx="1227455" cy="0"/>
            </a:xfrm>
            <a:custGeom>
              <a:avLst/>
              <a:gdLst/>
              <a:ahLst/>
              <a:cxnLst/>
              <a:rect l="l" t="t" r="r" b="b"/>
              <a:pathLst>
                <a:path w="1227454">
                  <a:moveTo>
                    <a:pt x="0" y="0"/>
                  </a:moveTo>
                  <a:lnTo>
                    <a:pt x="122720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435600" y="6787388"/>
            <a:ext cx="120205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860" marR="103505" indent="-166370">
              <a:lnSpc>
                <a:spcPct val="100000"/>
              </a:lnSpc>
              <a:spcBef>
                <a:spcPts val="95"/>
              </a:spcBef>
            </a:pP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b="1" spc="-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1900" b="1" spc="-75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963285" cy="21583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HAZIRLANMAKLA İLGİLİ</a:t>
            </a:r>
            <a:r>
              <a:rPr sz="2000" b="1" i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ENDİŞELER</a:t>
            </a:r>
            <a:endParaRPr sz="2000">
              <a:latin typeface="Trebuchet MS"/>
              <a:cs typeface="Trebuchet MS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</a:pPr>
            <a:r>
              <a:rPr sz="1800" b="1" dirty="0">
                <a:latin typeface="Trebuchet MS"/>
                <a:cs typeface="Trebuchet MS"/>
              </a:rPr>
              <a:t>6-3 Puan: </a:t>
            </a:r>
            <a:r>
              <a:rPr sz="1800" spc="-5" dirty="0">
                <a:latin typeface="Trebuchet MS"/>
                <a:cs typeface="Trebuchet MS"/>
              </a:rPr>
              <a:t>Sınavları konusundaki değeriniz </a:t>
            </a:r>
            <a:r>
              <a:rPr sz="1800" spc="5" dirty="0">
                <a:latin typeface="Trebuchet MS"/>
                <a:cs typeface="Trebuchet MS"/>
              </a:rPr>
              <a:t>ve  </a:t>
            </a:r>
            <a:r>
              <a:rPr sz="1800" dirty="0">
                <a:latin typeface="Trebuchet MS"/>
                <a:cs typeface="Trebuchet MS"/>
              </a:rPr>
              <a:t>gelecekteki </a:t>
            </a:r>
            <a:r>
              <a:rPr sz="1800" spc="-5" dirty="0">
                <a:latin typeface="Trebuchet MS"/>
                <a:cs typeface="Trebuchet MS"/>
              </a:rPr>
              <a:t>güvenliğinizin bir </a:t>
            </a:r>
            <a:r>
              <a:rPr sz="1800" spc="-10" dirty="0">
                <a:latin typeface="Trebuchet MS"/>
                <a:cs typeface="Trebuchet MS"/>
              </a:rPr>
              <a:t>ölçüsü </a:t>
            </a:r>
            <a:r>
              <a:rPr sz="1800" spc="-5" dirty="0">
                <a:latin typeface="Trebuchet MS"/>
                <a:cs typeface="Trebuchet MS"/>
              </a:rPr>
              <a:t>olarak  gördüğünüz için herhangi bir sınava hazırlık dönemi  </a:t>
            </a:r>
            <a:r>
              <a:rPr sz="1800" dirty="0">
                <a:latin typeface="Trebuchet MS"/>
                <a:cs typeface="Trebuchet MS"/>
              </a:rPr>
              <a:t>sizin </a:t>
            </a:r>
            <a:r>
              <a:rPr sz="1800" spc="-5" dirty="0">
                <a:latin typeface="Trebuchet MS"/>
                <a:cs typeface="Trebuchet MS"/>
              </a:rPr>
              <a:t>için bir kriz dönemi </a:t>
            </a:r>
            <a:r>
              <a:rPr sz="1800" spc="-40" dirty="0">
                <a:latin typeface="Trebuchet MS"/>
                <a:cs typeface="Trebuchet MS"/>
              </a:rPr>
              <a:t>oluyor. </a:t>
            </a:r>
            <a:r>
              <a:rPr sz="1800" dirty="0">
                <a:latin typeface="Trebuchet MS"/>
                <a:cs typeface="Trebuchet MS"/>
              </a:rPr>
              <a:t>Sınavda </a:t>
            </a:r>
            <a:r>
              <a:rPr sz="1800" spc="-5" dirty="0">
                <a:latin typeface="Trebuchet MS"/>
                <a:cs typeface="Trebuchet MS"/>
              </a:rPr>
              <a:t>başarılı  olmanızı sağlayacak olan hazırlanma</a:t>
            </a:r>
            <a:r>
              <a:rPr sz="1800" spc="459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tekniklerinizi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704" y="2465908"/>
            <a:ext cx="1270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öğrenirseniz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2740914"/>
            <a:ext cx="139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endişelerinizi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802" y="2465908"/>
            <a:ext cx="413385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7825" algn="l"/>
                <a:tab pos="3266440" algn="l"/>
              </a:tabLst>
            </a:pPr>
            <a:r>
              <a:rPr sz="1800" spc="-5" dirty="0">
                <a:latin typeface="Trebuchet MS"/>
                <a:cs typeface="Trebuchet MS"/>
              </a:rPr>
              <a:t>kendinize	güveniniz	artacak,</a:t>
            </a:r>
            <a:endParaRPr sz="1800">
              <a:latin typeface="Trebuchet MS"/>
              <a:cs typeface="Trebuchet MS"/>
            </a:endParaRPr>
          </a:p>
          <a:p>
            <a:pPr marL="81280">
              <a:lnSpc>
                <a:spcPct val="100000"/>
              </a:lnSpc>
              <a:spcBef>
                <a:spcPts val="5"/>
              </a:spcBef>
              <a:tabLst>
                <a:tab pos="1082040" algn="l"/>
                <a:tab pos="1865630" algn="l"/>
                <a:tab pos="2370455" algn="l"/>
                <a:tab pos="3201035" algn="l"/>
                <a:tab pos="3616960" algn="l"/>
              </a:tabLst>
            </a:pPr>
            <a:r>
              <a:rPr sz="1800" spc="-5" dirty="0">
                <a:latin typeface="Trebuchet MS"/>
                <a:cs typeface="Trebuchet MS"/>
              </a:rPr>
              <a:t>kon</a:t>
            </a:r>
            <a:r>
              <a:rPr sz="1800" spc="-10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r</a:t>
            </a:r>
            <a:r>
              <a:rPr sz="1800" spc="-15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l	</a:t>
            </a:r>
            <a:r>
              <a:rPr sz="1800" spc="-5" dirty="0">
                <a:latin typeface="Trebuchet MS"/>
                <a:cs typeface="Trebuchet MS"/>
              </a:rPr>
              <a:t>et</a:t>
            </a:r>
            <a:r>
              <a:rPr sz="1800" spc="1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k	</a:t>
            </a:r>
            <a:r>
              <a:rPr sz="1800" spc="-5" dirty="0">
                <a:latin typeface="Trebuchet MS"/>
                <a:cs typeface="Trebuchet MS"/>
              </a:rPr>
              <a:t>içi</a:t>
            </a:r>
            <a:r>
              <a:rPr sz="1800" dirty="0">
                <a:latin typeface="Trebuchet MS"/>
                <a:cs typeface="Trebuchet MS"/>
              </a:rPr>
              <a:t>n	</a:t>
            </a:r>
            <a:r>
              <a:rPr sz="1800" spc="-10" dirty="0">
                <a:latin typeface="Trebuchet MS"/>
                <a:cs typeface="Trebuchet MS"/>
              </a:rPr>
              <a:t>ö</a:t>
            </a:r>
            <a:r>
              <a:rPr sz="1800" spc="-5" dirty="0">
                <a:latin typeface="Trebuchet MS"/>
                <a:cs typeface="Trebuchet MS"/>
              </a:rPr>
              <a:t>ne</a:t>
            </a:r>
            <a:r>
              <a:rPr sz="1800" spc="5" dirty="0">
                <a:latin typeface="Trebuchet MS"/>
                <a:cs typeface="Trebuchet MS"/>
              </a:rPr>
              <a:t>m</a:t>
            </a:r>
            <a:r>
              <a:rPr sz="1800" dirty="0">
                <a:latin typeface="Trebuchet MS"/>
                <a:cs typeface="Trebuchet MS"/>
              </a:rPr>
              <a:t>li	</a:t>
            </a:r>
            <a:r>
              <a:rPr sz="1800" spc="-10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r	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5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ım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2963418"/>
            <a:ext cx="5960745" cy="6781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505"/>
              </a:spcBef>
            </a:pPr>
            <a:r>
              <a:rPr sz="1800" spc="-5" dirty="0">
                <a:latin typeface="Trebuchet MS"/>
                <a:cs typeface="Trebuchet MS"/>
              </a:rPr>
              <a:t>atmış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olursunuz.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492759" algn="l"/>
                <a:tab pos="2404110" algn="l"/>
                <a:tab pos="3530600" algn="l"/>
                <a:tab pos="4304665" algn="l"/>
                <a:tab pos="4554855" algn="l"/>
                <a:tab pos="5388610" algn="l"/>
              </a:tabLst>
            </a:pPr>
            <a:r>
              <a:rPr sz="1800" b="1" dirty="0">
                <a:latin typeface="Trebuchet MS"/>
                <a:cs typeface="Trebuchet MS"/>
              </a:rPr>
              <a:t>2-0	Pua</a:t>
            </a:r>
            <a:r>
              <a:rPr sz="1800" b="1" spc="5" dirty="0">
                <a:latin typeface="Trebuchet MS"/>
                <a:cs typeface="Trebuchet MS"/>
              </a:rPr>
              <a:t>n</a:t>
            </a:r>
            <a:r>
              <a:rPr sz="1800" b="1" dirty="0">
                <a:latin typeface="Trebuchet MS"/>
                <a:cs typeface="Trebuchet MS"/>
              </a:rPr>
              <a:t>: </a:t>
            </a:r>
            <a:r>
              <a:rPr sz="1800" b="1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Bir 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5" dirty="0">
                <a:latin typeface="Trebuchet MS"/>
                <a:cs typeface="Trebuchet MS"/>
              </a:rPr>
              <a:t>ı</a:t>
            </a:r>
            <a:r>
              <a:rPr sz="1800" spc="-5" dirty="0">
                <a:latin typeface="Trebuchet MS"/>
                <a:cs typeface="Trebuchet MS"/>
              </a:rPr>
              <a:t>n</a:t>
            </a:r>
            <a:r>
              <a:rPr sz="1800" spc="5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va	v</a:t>
            </a:r>
            <a:r>
              <a:rPr sz="1800" spc="-5" dirty="0">
                <a:latin typeface="Trebuchet MS"/>
                <a:cs typeface="Trebuchet MS"/>
              </a:rPr>
              <a:t>erd</a:t>
            </a:r>
            <a:r>
              <a:rPr sz="1800" dirty="0">
                <a:latin typeface="Trebuchet MS"/>
                <a:cs typeface="Trebuchet MS"/>
              </a:rPr>
              <a:t>iğiniz	</a:t>
            </a:r>
            <a:r>
              <a:rPr sz="1800" spc="-10" dirty="0">
                <a:latin typeface="Trebuchet MS"/>
                <a:cs typeface="Trebuchet MS"/>
              </a:rPr>
              <a:t>ö</a:t>
            </a:r>
            <a:r>
              <a:rPr sz="1800" spc="-5" dirty="0">
                <a:latin typeface="Trebuchet MS"/>
                <a:cs typeface="Trebuchet MS"/>
              </a:rPr>
              <a:t>ne</a:t>
            </a:r>
            <a:r>
              <a:rPr sz="1800" spc="5" dirty="0">
                <a:latin typeface="Trebuchet MS"/>
                <a:cs typeface="Trebuchet MS"/>
              </a:rPr>
              <a:t>m</a:t>
            </a:r>
            <a:r>
              <a:rPr sz="1800" dirty="0">
                <a:latin typeface="Trebuchet MS"/>
                <a:cs typeface="Trebuchet MS"/>
              </a:rPr>
              <a:t>,	o	sı</a:t>
            </a:r>
            <a:r>
              <a:rPr sz="1800" spc="-5" dirty="0">
                <a:latin typeface="Trebuchet MS"/>
                <a:cs typeface="Trebuchet MS"/>
              </a:rPr>
              <a:t>navı</a:t>
            </a:r>
            <a:r>
              <a:rPr sz="1800" dirty="0">
                <a:latin typeface="Trebuchet MS"/>
                <a:cs typeface="Trebuchet MS"/>
              </a:rPr>
              <a:t>n	</a:t>
            </a:r>
            <a:r>
              <a:rPr sz="1800" spc="-5" dirty="0">
                <a:latin typeface="Trebuchet MS"/>
                <a:cs typeface="Trebuchet MS"/>
              </a:rPr>
              <a:t>k</a:t>
            </a:r>
            <a:r>
              <a:rPr sz="180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n</a:t>
            </a:r>
            <a:r>
              <a:rPr sz="1800" dirty="0">
                <a:latin typeface="Trebuchet MS"/>
                <a:cs typeface="Trebuchet MS"/>
              </a:rPr>
              <a:t>di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2865" y="3615690"/>
            <a:ext cx="1302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lmad</a:t>
            </a:r>
            <a:r>
              <a:rPr sz="1800" spc="-10" dirty="0">
                <a:latin typeface="Trebuchet MS"/>
                <a:cs typeface="Trebuchet MS"/>
              </a:rPr>
              <a:t>ı</a:t>
            </a:r>
            <a:r>
              <a:rPr sz="1800" dirty="0">
                <a:latin typeface="Trebuchet MS"/>
                <a:cs typeface="Trebuchet MS"/>
              </a:rPr>
              <a:t>ğı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gerginlik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1980" y="3615690"/>
            <a:ext cx="1313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50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için,  h</a:t>
            </a:r>
            <a:r>
              <a:rPr sz="1800" spc="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s</a:t>
            </a:r>
            <a:r>
              <a:rPr sz="1800" spc="5" dirty="0">
                <a:latin typeface="Trebuchet MS"/>
                <a:cs typeface="Trebuchet MS"/>
              </a:rPr>
              <a:t>s</a:t>
            </a:r>
            <a:r>
              <a:rPr sz="1800" spc="-5" dirty="0">
                <a:latin typeface="Trebuchet MS"/>
                <a:cs typeface="Trebuchet MS"/>
              </a:rPr>
              <a:t>et</a:t>
            </a:r>
            <a:r>
              <a:rPr sz="1800" spc="5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ed</a:t>
            </a:r>
            <a:r>
              <a:rPr sz="1800" spc="1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3615690"/>
            <a:ext cx="19716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değerinden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351915" algn="l"/>
              </a:tabLst>
            </a:pPr>
            <a:r>
              <a:rPr sz="1800" dirty="0">
                <a:latin typeface="Trebuchet MS"/>
                <a:cs typeface="Trebuchet MS"/>
              </a:rPr>
              <a:t>sı</a:t>
            </a:r>
            <a:r>
              <a:rPr sz="1800" spc="-5" dirty="0">
                <a:latin typeface="Trebuchet MS"/>
                <a:cs typeface="Trebuchet MS"/>
              </a:rPr>
              <a:t>navla</a:t>
            </a:r>
            <a:r>
              <a:rPr sz="1800" spc="-10" dirty="0">
                <a:latin typeface="Trebuchet MS"/>
                <a:cs typeface="Trebuchet MS"/>
              </a:rPr>
              <a:t>r</a:t>
            </a:r>
            <a:r>
              <a:rPr sz="1800" dirty="0">
                <a:latin typeface="Trebuchet MS"/>
                <a:cs typeface="Trebuchet MS"/>
              </a:rPr>
              <a:t>a	</a:t>
            </a:r>
            <a:r>
              <a:rPr sz="1800" spc="5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ü</a:t>
            </a:r>
            <a:r>
              <a:rPr sz="1800" dirty="0">
                <a:latin typeface="Trebuchet MS"/>
                <a:cs typeface="Trebuchet MS"/>
              </a:rPr>
              <a:t>y</a:t>
            </a:r>
            <a:r>
              <a:rPr sz="1800" spc="-5" dirty="0">
                <a:latin typeface="Trebuchet MS"/>
                <a:cs typeface="Trebuchet MS"/>
              </a:rPr>
              <a:t>ük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hazırlanıyorsunuz.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4286" y="3615690"/>
            <a:ext cx="8667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130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üyük</a:t>
            </a:r>
            <a:endParaRPr sz="1800">
              <a:latin typeface="Trebuchet MS"/>
              <a:cs typeface="Trebuchet MS"/>
            </a:endParaRPr>
          </a:p>
          <a:p>
            <a:pPr marR="205740" algn="r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ir</a:t>
            </a:r>
            <a:endParaRPr sz="1800">
              <a:latin typeface="Trebuchet MS"/>
              <a:cs typeface="Trebuchet MS"/>
            </a:endParaRPr>
          </a:p>
          <a:p>
            <a:pPr marL="7366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Sınavda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4577" y="4164025"/>
            <a:ext cx="1978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7740" algn="l"/>
              </a:tabLst>
            </a:pPr>
            <a:r>
              <a:rPr sz="1800" spc="-5" dirty="0">
                <a:latin typeface="Trebuchet MS"/>
                <a:cs typeface="Trebuchet MS"/>
              </a:rPr>
              <a:t>b</a:t>
            </a:r>
            <a:r>
              <a:rPr sz="1800" dirty="0">
                <a:latin typeface="Trebuchet MS"/>
                <a:cs typeface="Trebuchet MS"/>
              </a:rPr>
              <a:t>aşarılı	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l</a:t>
            </a:r>
            <a:r>
              <a:rPr sz="1800" spc="-15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b</a:t>
            </a:r>
            <a:r>
              <a:rPr sz="1800" spc="5" dirty="0">
                <a:latin typeface="Trebuchet MS"/>
                <a:cs typeface="Trebuchet MS"/>
              </a:rPr>
              <a:t>i</a:t>
            </a:r>
            <a:r>
              <a:rPr sz="1800" spc="-20" dirty="0">
                <a:latin typeface="Trebuchet MS"/>
                <a:cs typeface="Trebuchet MS"/>
              </a:rPr>
              <a:t>l</a:t>
            </a:r>
            <a:r>
              <a:rPr sz="1800" spc="-5" dirty="0">
                <a:latin typeface="Trebuchet MS"/>
                <a:cs typeface="Trebuchet MS"/>
              </a:rPr>
              <a:t>m</a:t>
            </a:r>
            <a:r>
              <a:rPr sz="1800" dirty="0">
                <a:latin typeface="Trebuchet MS"/>
                <a:cs typeface="Trebuchet MS"/>
              </a:rPr>
              <a:t>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5990" y="4164025"/>
            <a:ext cx="4787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için,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704" y="4438903"/>
            <a:ext cx="2330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</a:tabLst>
            </a:pPr>
            <a:r>
              <a:rPr sz="1800" spc="-5" dirty="0">
                <a:latin typeface="Trebuchet MS"/>
                <a:cs typeface="Trebuchet MS"/>
              </a:rPr>
              <a:t>sınava	hazırlanmanın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16351" y="4438903"/>
            <a:ext cx="2117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080" algn="l"/>
              </a:tabLst>
            </a:pPr>
            <a:r>
              <a:rPr sz="1800" spc="-5" dirty="0">
                <a:latin typeface="Trebuchet MS"/>
                <a:cs typeface="Trebuchet MS"/>
              </a:rPr>
              <a:t>sistemini	bilmeniz,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1941" y="4438903"/>
            <a:ext cx="86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gereksiz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704" y="4713223"/>
            <a:ext cx="294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r>
              <a:rPr sz="1800" spc="-5" dirty="0">
                <a:latin typeface="Trebuchet MS"/>
                <a:cs typeface="Trebuchet MS"/>
              </a:rPr>
              <a:t>gerginlikleri	yaşamamanıza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0109" y="4713223"/>
            <a:ext cx="1106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1800" spc="-10" dirty="0">
                <a:latin typeface="Trebuchet MS"/>
                <a:cs typeface="Trebuchet MS"/>
              </a:rPr>
              <a:t>v</a:t>
            </a:r>
            <a:r>
              <a:rPr sz="1800" dirty="0">
                <a:latin typeface="Trebuchet MS"/>
                <a:cs typeface="Trebuchet MS"/>
              </a:rPr>
              <a:t>e	sı</a:t>
            </a:r>
            <a:r>
              <a:rPr sz="1800" spc="-5" dirty="0">
                <a:latin typeface="Trebuchet MS"/>
                <a:cs typeface="Trebuchet MS"/>
              </a:rPr>
              <a:t>n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spc="-5" dirty="0">
                <a:latin typeface="Trebuchet MS"/>
                <a:cs typeface="Trebuchet MS"/>
              </a:rPr>
              <a:t>v</a:t>
            </a:r>
            <a:r>
              <a:rPr sz="180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2460" y="4713223"/>
            <a:ext cx="791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huzurlu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5153" y="4713223"/>
            <a:ext cx="307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ir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1368" y="4987544"/>
            <a:ext cx="596074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0"/>
              </a:spcBef>
              <a:tabLst>
                <a:tab pos="1217930" algn="l"/>
                <a:tab pos="2349500" algn="l"/>
                <a:tab pos="3683000" algn="l"/>
                <a:tab pos="5276215" algn="l"/>
              </a:tabLst>
            </a:pPr>
            <a:r>
              <a:rPr sz="1800" dirty="0">
                <a:latin typeface="Trebuchet MS"/>
                <a:cs typeface="Trebuchet MS"/>
              </a:rPr>
              <a:t>şe</a:t>
            </a:r>
            <a:r>
              <a:rPr sz="1800" spc="-5" dirty="0">
                <a:latin typeface="Trebuchet MS"/>
                <a:cs typeface="Trebuchet MS"/>
              </a:rPr>
              <a:t>k</a:t>
            </a:r>
            <a:r>
              <a:rPr sz="1800" dirty="0">
                <a:latin typeface="Trebuchet MS"/>
                <a:cs typeface="Trebuchet MS"/>
              </a:rPr>
              <a:t>ilde	</a:t>
            </a:r>
            <a:r>
              <a:rPr sz="1800" spc="-5" dirty="0">
                <a:latin typeface="Trebuchet MS"/>
                <a:cs typeface="Trebuchet MS"/>
              </a:rPr>
              <a:t>çal</a:t>
            </a:r>
            <a:r>
              <a:rPr sz="1800" spc="-15" dirty="0">
                <a:latin typeface="Trebuchet MS"/>
                <a:cs typeface="Trebuchet MS"/>
              </a:rPr>
              <a:t>ı</a:t>
            </a:r>
            <a:r>
              <a:rPr sz="1800" dirty="0">
                <a:latin typeface="Trebuchet MS"/>
                <a:cs typeface="Trebuchet MS"/>
              </a:rPr>
              <a:t>ş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rak	b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ş</a:t>
            </a:r>
            <a:r>
              <a:rPr sz="1800" spc="-5" dirty="0">
                <a:latin typeface="Trebuchet MS"/>
                <a:cs typeface="Trebuchet MS"/>
              </a:rPr>
              <a:t>arın</a:t>
            </a:r>
            <a:r>
              <a:rPr sz="1800" dirty="0">
                <a:latin typeface="Trebuchet MS"/>
                <a:cs typeface="Trebuchet MS"/>
              </a:rPr>
              <a:t>ız</a:t>
            </a:r>
            <a:r>
              <a:rPr sz="1800" spc="-15" dirty="0">
                <a:latin typeface="Trebuchet MS"/>
                <a:cs typeface="Trebuchet MS"/>
              </a:rPr>
              <a:t>ı</a:t>
            </a:r>
            <a:r>
              <a:rPr sz="1800" dirty="0">
                <a:latin typeface="Trebuchet MS"/>
                <a:cs typeface="Trebuchet MS"/>
              </a:rPr>
              <a:t>n	</a:t>
            </a:r>
            <a:r>
              <a:rPr sz="1800" spc="-5" dirty="0">
                <a:latin typeface="Trebuchet MS"/>
                <a:cs typeface="Trebuchet MS"/>
              </a:rPr>
              <a:t>yü</a:t>
            </a:r>
            <a:r>
              <a:rPr sz="1800" spc="5" dirty="0">
                <a:latin typeface="Trebuchet MS"/>
                <a:cs typeface="Trebuchet MS"/>
              </a:rPr>
              <a:t>k</a:t>
            </a:r>
            <a:r>
              <a:rPr sz="1800" dirty="0">
                <a:latin typeface="Trebuchet MS"/>
                <a:cs typeface="Trebuchet MS"/>
              </a:rPr>
              <a:t>selmesi</a:t>
            </a:r>
            <a:r>
              <a:rPr sz="1800" spc="-5" dirty="0">
                <a:latin typeface="Trebuchet MS"/>
                <a:cs typeface="Trebuchet MS"/>
              </a:rPr>
              <a:t>n</a:t>
            </a:r>
            <a:r>
              <a:rPr sz="1800" dirty="0">
                <a:latin typeface="Trebuchet MS"/>
                <a:cs typeface="Trebuchet MS"/>
              </a:rPr>
              <a:t>e	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lan</a:t>
            </a:r>
            <a:r>
              <a:rPr sz="1800" spc="10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k</a:t>
            </a:r>
            <a:endParaRPr sz="18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</a:pPr>
            <a:r>
              <a:rPr sz="1800" spc="-30" dirty="0">
                <a:latin typeface="Trebuchet MS"/>
                <a:cs typeface="Trebuchet MS"/>
              </a:rPr>
              <a:t>sağlıyor.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i="1" dirty="0">
                <a:latin typeface="Trebuchet MS"/>
                <a:cs typeface="Trebuchet MS"/>
              </a:rPr>
              <a:t>5- </a:t>
            </a:r>
            <a:r>
              <a:rPr sz="1900" b="1" i="1" spc="-220" dirty="0">
                <a:latin typeface="Arial"/>
                <a:cs typeface="Arial"/>
              </a:rPr>
              <a:t>BEDENSEL</a:t>
            </a:r>
            <a:r>
              <a:rPr sz="1900" b="1" i="1" spc="35" dirty="0">
                <a:latin typeface="Arial"/>
                <a:cs typeface="Arial"/>
              </a:rPr>
              <a:t> </a:t>
            </a:r>
            <a:r>
              <a:rPr sz="1900" b="1" i="1" spc="-190" dirty="0">
                <a:latin typeface="Arial"/>
                <a:cs typeface="Arial"/>
              </a:rPr>
              <a:t>TEPKİLER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50812" y="6065901"/>
          <a:ext cx="4999351" cy="3071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63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8194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8130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36703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36703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80">
                <a:tc rowSpan="2"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18859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91440" marR="1873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92075" marR="297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95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9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object 22"/>
          <p:cNvGrpSpPr/>
          <p:nvPr/>
        </p:nvGrpSpPr>
        <p:grpSpPr>
          <a:xfrm>
            <a:off x="5422900" y="6780276"/>
            <a:ext cx="1441450" cy="1764030"/>
            <a:chOff x="5422900" y="6780276"/>
            <a:chExt cx="1441450" cy="1764030"/>
          </a:xfrm>
        </p:grpSpPr>
        <p:sp>
          <p:nvSpPr>
            <p:cNvPr id="23" name="object 23"/>
            <p:cNvSpPr/>
            <p:nvPr/>
          </p:nvSpPr>
          <p:spPr>
            <a:xfrm>
              <a:off x="5429250" y="6786511"/>
              <a:ext cx="1428750" cy="1719580"/>
            </a:xfrm>
            <a:custGeom>
              <a:avLst/>
              <a:gdLst/>
              <a:ahLst/>
              <a:cxnLst/>
              <a:rect l="l" t="t" r="r" b="b"/>
              <a:pathLst>
                <a:path w="1428750" h="1719579">
                  <a:moveTo>
                    <a:pt x="0" y="1719326"/>
                  </a:moveTo>
                  <a:lnTo>
                    <a:pt x="1428750" y="1719326"/>
                  </a:lnTo>
                  <a:lnTo>
                    <a:pt x="1428750" y="0"/>
                  </a:lnTo>
                  <a:lnTo>
                    <a:pt x="0" y="0"/>
                  </a:lnTo>
                  <a:lnTo>
                    <a:pt x="0" y="1719326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9250" y="6780276"/>
              <a:ext cx="0" cy="1764030"/>
            </a:xfrm>
            <a:custGeom>
              <a:avLst/>
              <a:gdLst/>
              <a:ahLst/>
              <a:cxnLst/>
              <a:rect l="l" t="t" r="r" b="b"/>
              <a:pathLst>
                <a:path h="1764029">
                  <a:moveTo>
                    <a:pt x="0" y="0"/>
                  </a:moveTo>
                  <a:lnTo>
                    <a:pt x="0" y="176366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8000" y="6780276"/>
              <a:ext cx="0" cy="1764030"/>
            </a:xfrm>
            <a:custGeom>
              <a:avLst/>
              <a:gdLst/>
              <a:ahLst/>
              <a:cxnLst/>
              <a:rect l="l" t="t" r="r" b="b"/>
              <a:pathLst>
                <a:path h="1764029">
                  <a:moveTo>
                    <a:pt x="0" y="0"/>
                  </a:moveTo>
                  <a:lnTo>
                    <a:pt x="0" y="176366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2900" y="6780275"/>
              <a:ext cx="1435100" cy="1764030"/>
            </a:xfrm>
            <a:custGeom>
              <a:avLst/>
              <a:gdLst/>
              <a:ahLst/>
              <a:cxnLst/>
              <a:rect l="l" t="t" r="r" b="b"/>
              <a:pathLst>
                <a:path w="1435100" h="1764029">
                  <a:moveTo>
                    <a:pt x="1435087" y="1725561"/>
                  </a:moveTo>
                  <a:lnTo>
                    <a:pt x="0" y="1725561"/>
                  </a:lnTo>
                  <a:lnTo>
                    <a:pt x="0" y="1763661"/>
                  </a:lnTo>
                  <a:lnTo>
                    <a:pt x="1435087" y="1763661"/>
                  </a:lnTo>
                  <a:lnTo>
                    <a:pt x="1435087" y="1725561"/>
                  </a:lnTo>
                  <a:close/>
                </a:path>
                <a:path w="1435100" h="1764029">
                  <a:moveTo>
                    <a:pt x="14350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435087" y="12700"/>
                  </a:lnTo>
                  <a:lnTo>
                    <a:pt x="1435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435600" y="6787388"/>
            <a:ext cx="14160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 marR="210185" indent="-167005">
              <a:lnSpc>
                <a:spcPct val="100000"/>
              </a:lnSpc>
              <a:spcBef>
                <a:spcPts val="95"/>
              </a:spcBef>
            </a:pP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b="1" spc="-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1900" b="1" spc="-80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307330" cy="735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BEDENSEL</a:t>
            </a:r>
            <a:r>
              <a:rPr sz="2000" b="1" i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TEPKİLER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284" y="1094613"/>
            <a:ext cx="136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hazırlanırken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368" y="1094613"/>
            <a:ext cx="1734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596265" algn="l"/>
                <a:tab pos="1438910" algn="l"/>
              </a:tabLst>
            </a:pPr>
            <a:r>
              <a:rPr sz="1800" b="1" dirty="0">
                <a:latin typeface="Trebuchet MS"/>
                <a:cs typeface="Trebuchet MS"/>
              </a:rPr>
              <a:t>7-4	Pua</a:t>
            </a:r>
            <a:r>
              <a:rPr sz="1800" b="1" spc="5" dirty="0">
                <a:latin typeface="Trebuchet MS"/>
                <a:cs typeface="Trebuchet MS"/>
              </a:rPr>
              <a:t>n</a:t>
            </a:r>
            <a:r>
              <a:rPr sz="1800" b="1" dirty="0">
                <a:latin typeface="Trebuchet MS"/>
                <a:cs typeface="Trebuchet MS"/>
              </a:rPr>
              <a:t>:	</a:t>
            </a:r>
            <a:r>
              <a:rPr sz="1800" spc="-15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ir  uykusuzluk,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1179" y="1094613"/>
            <a:ext cx="104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sı</a:t>
            </a:r>
            <a:r>
              <a:rPr sz="1800" spc="-5" dirty="0">
                <a:latin typeface="Trebuchet MS"/>
                <a:cs typeface="Trebuchet MS"/>
              </a:rPr>
              <a:t>nava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gerginlik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8854" y="1368932"/>
            <a:ext cx="39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gi</a:t>
            </a:r>
            <a:r>
              <a:rPr sz="1800" spc="-10" dirty="0">
                <a:latin typeface="Trebuchet MS"/>
                <a:cs typeface="Trebuchet MS"/>
              </a:rPr>
              <a:t>b</a:t>
            </a:r>
            <a:r>
              <a:rPr sz="1800" dirty="0"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7769" y="1368932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190" algn="l"/>
              </a:tabLst>
            </a:pPr>
            <a:r>
              <a:rPr sz="1800" dirty="0">
                <a:latin typeface="Trebuchet MS"/>
                <a:cs typeface="Trebuchet MS"/>
              </a:rPr>
              <a:t>b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r	</a:t>
            </a:r>
            <a:r>
              <a:rPr sz="1800" spc="-5" dirty="0">
                <a:latin typeface="Trebuchet MS"/>
                <a:cs typeface="Trebuchet MS"/>
              </a:rPr>
              <a:t>ç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1643253"/>
            <a:ext cx="246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9230" algn="l"/>
              </a:tabLst>
            </a:pPr>
            <a:r>
              <a:rPr sz="1800" dirty="0">
                <a:latin typeface="Trebuchet MS"/>
                <a:cs typeface="Trebuchet MS"/>
              </a:rPr>
              <a:t>rahatsızlıkla	</a:t>
            </a:r>
            <a:r>
              <a:rPr sz="1800" spc="-5" dirty="0">
                <a:latin typeface="Trebuchet MS"/>
                <a:cs typeface="Trebuchet MS"/>
              </a:rPr>
              <a:t>mücadele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0295" y="1643253"/>
            <a:ext cx="66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rebuchet MS"/>
                <a:cs typeface="Trebuchet MS"/>
              </a:rPr>
              <a:t>e</a:t>
            </a:r>
            <a:r>
              <a:rPr sz="1800" spc="-5" dirty="0">
                <a:latin typeface="Trebuchet MS"/>
                <a:cs typeface="Trebuchet MS"/>
              </a:rPr>
              <a:t>tm</a:t>
            </a:r>
            <a:r>
              <a:rPr sz="1800" dirty="0">
                <a:latin typeface="Trebuchet MS"/>
                <a:cs typeface="Trebuchet MS"/>
              </a:rPr>
              <a:t>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6369" y="1643253"/>
            <a:ext cx="8426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z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runda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77434" y="1094613"/>
            <a:ext cx="1118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5080" indent="-1193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ş</a:t>
            </a:r>
            <a:r>
              <a:rPr sz="1800" spc="-5" dirty="0">
                <a:latin typeface="Trebuchet MS"/>
                <a:cs typeface="Trebuchet MS"/>
              </a:rPr>
              <a:t>tahs</a:t>
            </a:r>
            <a:r>
              <a:rPr sz="1800" dirty="0">
                <a:latin typeface="Trebuchet MS"/>
                <a:cs typeface="Trebuchet MS"/>
              </a:rPr>
              <a:t>ız</a:t>
            </a:r>
            <a:r>
              <a:rPr sz="1800" spc="-5" dirty="0">
                <a:latin typeface="Trebuchet MS"/>
                <a:cs typeface="Trebuchet MS"/>
              </a:rPr>
              <a:t>lı</a:t>
            </a:r>
            <a:r>
              <a:rPr sz="1800" spc="5" dirty="0">
                <a:latin typeface="Trebuchet MS"/>
                <a:cs typeface="Trebuchet MS"/>
              </a:rPr>
              <a:t>k</a:t>
            </a:r>
            <a:r>
              <a:rPr sz="1800" dirty="0">
                <a:latin typeface="Trebuchet MS"/>
                <a:cs typeface="Trebuchet MS"/>
              </a:rPr>
              <a:t>,  </a:t>
            </a:r>
            <a:r>
              <a:rPr sz="1800" spc="-5" dirty="0">
                <a:latin typeface="Trebuchet MS"/>
                <a:cs typeface="Trebuchet MS"/>
              </a:rPr>
              <a:t>bedensel  k</a:t>
            </a:r>
            <a:r>
              <a:rPr sz="1800" dirty="0">
                <a:latin typeface="Trebuchet MS"/>
                <a:cs typeface="Trebuchet MS"/>
              </a:rPr>
              <a:t>al</a:t>
            </a:r>
            <a:r>
              <a:rPr sz="1800" spc="-10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ığın</a:t>
            </a:r>
            <a:r>
              <a:rPr sz="1800" spc="5" dirty="0">
                <a:latin typeface="Trebuchet MS"/>
                <a:cs typeface="Trebuchet MS"/>
              </a:rPr>
              <a:t>ı</a:t>
            </a:r>
            <a:r>
              <a:rPr sz="1800" dirty="0">
                <a:latin typeface="Trebuchet MS"/>
                <a:cs typeface="Trebuchet MS"/>
              </a:rPr>
              <a:t>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704" y="1917572"/>
            <a:ext cx="3684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1185" algn="l"/>
                <a:tab pos="2335530" algn="l"/>
              </a:tabLst>
            </a:pPr>
            <a:r>
              <a:rPr sz="1800" spc="-5" dirty="0">
                <a:latin typeface="Trebuchet MS"/>
                <a:cs typeface="Trebuchet MS"/>
              </a:rPr>
              <a:t>anla</a:t>
            </a:r>
            <a:r>
              <a:rPr sz="1800" dirty="0">
                <a:latin typeface="Trebuchet MS"/>
                <a:cs typeface="Trebuchet MS"/>
              </a:rPr>
              <a:t>ş</a:t>
            </a:r>
            <a:r>
              <a:rPr sz="1800" spc="-5" dirty="0">
                <a:latin typeface="Trebuchet MS"/>
                <a:cs typeface="Trebuchet MS"/>
              </a:rPr>
              <a:t>ıl</a:t>
            </a:r>
            <a:r>
              <a:rPr sz="180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dirty="0">
                <a:latin typeface="Trebuchet MS"/>
                <a:cs typeface="Trebuchet MS"/>
              </a:rPr>
              <a:t>k</a:t>
            </a:r>
            <a:r>
              <a:rPr sz="1800" spc="-5" dirty="0">
                <a:latin typeface="Trebuchet MS"/>
                <a:cs typeface="Trebuchet MS"/>
              </a:rPr>
              <a:t>tad</a:t>
            </a:r>
            <a:r>
              <a:rPr sz="1800" dirty="0">
                <a:latin typeface="Trebuchet MS"/>
                <a:cs typeface="Trebuchet MS"/>
              </a:rPr>
              <a:t>ı</a:t>
            </a:r>
            <a:r>
              <a:rPr sz="1800" spc="-245" dirty="0">
                <a:latin typeface="Trebuchet MS"/>
                <a:cs typeface="Trebuchet MS"/>
              </a:rPr>
              <a:t>r</a:t>
            </a:r>
            <a:r>
              <a:rPr sz="1800" dirty="0">
                <a:latin typeface="Trebuchet MS"/>
                <a:cs typeface="Trebuchet MS"/>
              </a:rPr>
              <a:t>.	Bu	rahatsızlıklar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3277" y="1917572"/>
            <a:ext cx="728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sı</a:t>
            </a:r>
            <a:r>
              <a:rPr sz="1800" spc="-5" dirty="0">
                <a:latin typeface="Trebuchet MS"/>
                <a:cs typeface="Trebuchet MS"/>
              </a:rPr>
              <a:t>navla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704" y="2191893"/>
            <a:ext cx="2968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</a:tabLst>
            </a:pPr>
            <a:r>
              <a:rPr sz="1800" spc="-5" dirty="0">
                <a:latin typeface="Trebuchet MS"/>
                <a:cs typeface="Trebuchet MS"/>
              </a:rPr>
              <a:t>hazırlığınızı	güçleştirmekte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9733" y="2191893"/>
            <a:ext cx="1472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</a:tabLst>
            </a:pPr>
            <a:r>
              <a:rPr sz="1800" spc="-5" dirty="0">
                <a:latin typeface="Trebuchet MS"/>
                <a:cs typeface="Trebuchet MS"/>
              </a:rPr>
              <a:t>ve	başarınızı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8038" y="1917572"/>
            <a:ext cx="857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67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ilgili  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lum</a:t>
            </a:r>
            <a:r>
              <a:rPr sz="1800" spc="5" dirty="0">
                <a:latin typeface="Trebuchet MS"/>
                <a:cs typeface="Trebuchet MS"/>
              </a:rPr>
              <a:t>s</a:t>
            </a:r>
            <a:r>
              <a:rPr sz="1800" spc="-5" dirty="0">
                <a:latin typeface="Trebuchet MS"/>
                <a:cs typeface="Trebuchet MS"/>
              </a:rPr>
              <a:t>uz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704" y="2465908"/>
            <a:ext cx="3433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3170" algn="l"/>
              </a:tabLst>
            </a:pPr>
            <a:r>
              <a:rPr sz="1800" spc="-5" dirty="0">
                <a:latin typeface="Trebuchet MS"/>
                <a:cs typeface="Trebuchet MS"/>
              </a:rPr>
              <a:t>yönde</a:t>
            </a:r>
            <a:r>
              <a:rPr sz="1800" spc="28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etkilemektedir.	</a:t>
            </a:r>
            <a:r>
              <a:rPr sz="1800" spc="-5" dirty="0">
                <a:latin typeface="Trebuchet MS"/>
                <a:cs typeface="Trebuchet MS"/>
              </a:rPr>
              <a:t>Bedensel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00169" y="2465908"/>
            <a:ext cx="20929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tepkilerinizi</a:t>
            </a:r>
            <a:r>
              <a:rPr sz="1800" spc="2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kontrol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368" y="2740914"/>
            <a:ext cx="5965825" cy="117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etmeyi başarmanız zihinsel olarak hem </a:t>
            </a:r>
            <a:r>
              <a:rPr sz="1800" dirty="0">
                <a:latin typeface="Trebuchet MS"/>
                <a:cs typeface="Trebuchet MS"/>
              </a:rPr>
              <a:t>hazırlığınızı,  </a:t>
            </a:r>
            <a:r>
              <a:rPr sz="1800" spc="-5" dirty="0">
                <a:latin typeface="Trebuchet MS"/>
                <a:cs typeface="Trebuchet MS"/>
              </a:rPr>
              <a:t>hem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sınavda bildiklerinizi ortaya koymanızı  </a:t>
            </a:r>
            <a:r>
              <a:rPr sz="1800" spc="-20" dirty="0">
                <a:latin typeface="Trebuchet MS"/>
                <a:cs typeface="Trebuchet MS"/>
              </a:rPr>
              <a:t>kolaylaştıracaktır.</a:t>
            </a:r>
            <a:endParaRPr sz="18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405"/>
              </a:spcBef>
            </a:pPr>
            <a:r>
              <a:rPr sz="1800" b="1" dirty="0">
                <a:latin typeface="Trebuchet MS"/>
                <a:cs typeface="Trebuchet MS"/>
              </a:rPr>
              <a:t>3-0 Puan: </a:t>
            </a:r>
            <a:r>
              <a:rPr sz="1800" spc="-5" dirty="0">
                <a:latin typeface="Trebuchet MS"/>
                <a:cs typeface="Trebuchet MS"/>
              </a:rPr>
              <a:t>Sınava hazırlık </a:t>
            </a:r>
            <a:r>
              <a:rPr sz="1800" dirty="0">
                <a:latin typeface="Trebuchet MS"/>
                <a:cs typeface="Trebuchet MS"/>
              </a:rPr>
              <a:t>sırasında </a:t>
            </a:r>
            <a:r>
              <a:rPr sz="1800" spc="-5" dirty="0">
                <a:latin typeface="Trebuchet MS"/>
                <a:cs typeface="Trebuchet MS"/>
              </a:rPr>
              <a:t>heyecanınızı</a:t>
            </a:r>
            <a:r>
              <a:rPr sz="1800" spc="3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kontrol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704" y="3890009"/>
            <a:ext cx="5706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2750" algn="l"/>
                <a:tab pos="2283460" algn="l"/>
                <a:tab pos="3562350" algn="l"/>
                <a:tab pos="4561205" algn="l"/>
              </a:tabLst>
            </a:pPr>
            <a:r>
              <a:rPr sz="1800" spc="-5" dirty="0">
                <a:latin typeface="Trebuchet MS"/>
                <a:cs typeface="Trebuchet MS"/>
              </a:rPr>
              <a:t>edebildiğiniz	ve	bedensel	olarak	çalışmanızı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687830" algn="l"/>
              </a:tabLst>
            </a:pPr>
            <a:r>
              <a:rPr sz="1800" spc="-5" dirty="0">
                <a:latin typeface="Trebuchet MS"/>
                <a:cs typeface="Trebuchet MS"/>
              </a:rPr>
              <a:t>zorlaştıracak	</a:t>
            </a:r>
            <a:r>
              <a:rPr sz="1800" dirty="0">
                <a:latin typeface="Trebuchet MS"/>
                <a:cs typeface="Trebuchet MS"/>
              </a:rPr>
              <a:t>bir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0275" y="4164025"/>
            <a:ext cx="3022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195" algn="l"/>
              </a:tabLst>
            </a:pPr>
            <a:r>
              <a:rPr sz="1800" spc="-10" dirty="0">
                <a:latin typeface="Trebuchet MS"/>
                <a:cs typeface="Trebuchet MS"/>
              </a:rPr>
              <a:t>rahatsızlık	</a:t>
            </a:r>
            <a:r>
              <a:rPr sz="1800" spc="-5" dirty="0">
                <a:latin typeface="Trebuchet MS"/>
                <a:cs typeface="Trebuchet MS"/>
              </a:rPr>
              <a:t>hissetmediğiniz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1368" y="4421716"/>
            <a:ext cx="2372360" cy="62420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235"/>
              </a:spcBef>
            </a:pPr>
            <a:r>
              <a:rPr sz="1800" spc="-20" dirty="0">
                <a:latin typeface="Trebuchet MS"/>
                <a:cs typeface="Trebuchet MS"/>
              </a:rPr>
              <a:t>anlaşılmaktadır.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b="1" i="1" dirty="0">
                <a:latin typeface="Trebuchet MS"/>
                <a:cs typeface="Trebuchet MS"/>
              </a:rPr>
              <a:t>6- </a:t>
            </a:r>
            <a:r>
              <a:rPr sz="1900" b="1" i="1" spc="-120" dirty="0">
                <a:latin typeface="Arial"/>
                <a:cs typeface="Arial"/>
              </a:rPr>
              <a:t>ZİHİNSEL</a:t>
            </a:r>
            <a:r>
              <a:rPr sz="1900" b="1" i="1" spc="-10" dirty="0">
                <a:latin typeface="Arial"/>
                <a:cs typeface="Arial"/>
              </a:rPr>
              <a:t> </a:t>
            </a:r>
            <a:r>
              <a:rPr sz="1900" b="1" i="1" spc="-190" dirty="0">
                <a:latin typeface="Arial"/>
                <a:cs typeface="Arial"/>
              </a:rPr>
              <a:t>TEPKİLER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50812" y="5208651"/>
          <a:ext cx="4999990" cy="3928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69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9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59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5182"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95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95"/>
                        </a:lnSpc>
                      </a:pP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5422900" y="5923026"/>
            <a:ext cx="1441450" cy="1882775"/>
            <a:chOff x="5422900" y="5923026"/>
            <a:chExt cx="1441450" cy="1882775"/>
          </a:xfrm>
        </p:grpSpPr>
        <p:sp>
          <p:nvSpPr>
            <p:cNvPr id="25" name="object 25"/>
            <p:cNvSpPr/>
            <p:nvPr/>
          </p:nvSpPr>
          <p:spPr>
            <a:xfrm>
              <a:off x="5429250" y="5929376"/>
              <a:ext cx="1428750" cy="1838325"/>
            </a:xfrm>
            <a:custGeom>
              <a:avLst/>
              <a:gdLst/>
              <a:ahLst/>
              <a:cxnLst/>
              <a:rect l="l" t="t" r="r" b="b"/>
              <a:pathLst>
                <a:path w="1428750" h="1838325">
                  <a:moveTo>
                    <a:pt x="0" y="1838325"/>
                  </a:moveTo>
                  <a:lnTo>
                    <a:pt x="1428750" y="1838325"/>
                  </a:lnTo>
                  <a:lnTo>
                    <a:pt x="1428750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9250" y="5923026"/>
              <a:ext cx="0" cy="1882775"/>
            </a:xfrm>
            <a:custGeom>
              <a:avLst/>
              <a:gdLst/>
              <a:ahLst/>
              <a:cxnLst/>
              <a:rect l="l" t="t" r="r" b="b"/>
              <a:pathLst>
                <a:path h="1882775">
                  <a:moveTo>
                    <a:pt x="0" y="0"/>
                  </a:moveTo>
                  <a:lnTo>
                    <a:pt x="0" y="18827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58000" y="5923026"/>
              <a:ext cx="0" cy="1882775"/>
            </a:xfrm>
            <a:custGeom>
              <a:avLst/>
              <a:gdLst/>
              <a:ahLst/>
              <a:cxnLst/>
              <a:rect l="l" t="t" r="r" b="b"/>
              <a:pathLst>
                <a:path h="1882775">
                  <a:moveTo>
                    <a:pt x="0" y="0"/>
                  </a:moveTo>
                  <a:lnTo>
                    <a:pt x="0" y="188277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22900" y="5923025"/>
              <a:ext cx="1435100" cy="1882775"/>
            </a:xfrm>
            <a:custGeom>
              <a:avLst/>
              <a:gdLst/>
              <a:ahLst/>
              <a:cxnLst/>
              <a:rect l="l" t="t" r="r" b="b"/>
              <a:pathLst>
                <a:path w="1435100" h="1882775">
                  <a:moveTo>
                    <a:pt x="1435087" y="1844675"/>
                  </a:moveTo>
                  <a:lnTo>
                    <a:pt x="0" y="1844675"/>
                  </a:lnTo>
                  <a:lnTo>
                    <a:pt x="0" y="1882775"/>
                  </a:lnTo>
                  <a:lnTo>
                    <a:pt x="1435087" y="1882775"/>
                  </a:lnTo>
                  <a:lnTo>
                    <a:pt x="1435087" y="1844675"/>
                  </a:lnTo>
                  <a:close/>
                </a:path>
                <a:path w="1435100" h="1882775">
                  <a:moveTo>
                    <a:pt x="143508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435087" y="12700"/>
                  </a:lnTo>
                  <a:lnTo>
                    <a:pt x="1435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435600" y="5930010"/>
            <a:ext cx="14160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 marR="210185" indent="-167005">
              <a:lnSpc>
                <a:spcPct val="100000"/>
              </a:lnSpc>
              <a:spcBef>
                <a:spcPts val="95"/>
              </a:spcBef>
            </a:pP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b="1" spc="-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1900" b="1" spc="-80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962650" cy="21583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ZİHİNSEL</a:t>
            </a:r>
            <a:r>
              <a:rPr sz="2000" b="1" i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TEPKİLER</a:t>
            </a:r>
            <a:endParaRPr sz="2000">
              <a:latin typeface="Trebuchet MS"/>
              <a:cs typeface="Trebuchet MS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</a:pPr>
            <a:r>
              <a:rPr sz="1800" b="1" spc="-5" dirty="0">
                <a:latin typeface="Trebuchet MS"/>
                <a:cs typeface="Trebuchet MS"/>
              </a:rPr>
              <a:t>10-4 </a:t>
            </a:r>
            <a:r>
              <a:rPr sz="1800" b="1" dirty="0">
                <a:latin typeface="Trebuchet MS"/>
                <a:cs typeface="Trebuchet MS"/>
              </a:rPr>
              <a:t>Puan: </a:t>
            </a:r>
            <a:r>
              <a:rPr sz="1800" spc="-5" dirty="0">
                <a:latin typeface="Trebuchet MS"/>
                <a:cs typeface="Trebuchet MS"/>
              </a:rPr>
              <a:t>Sınava hazırlanırken veya sınav arasında  çevrenizde olan bitenden fazlasıyla etkilenmeniz </a:t>
            </a:r>
            <a:r>
              <a:rPr sz="1800" spc="5" dirty="0">
                <a:latin typeface="Trebuchet MS"/>
                <a:cs typeface="Trebuchet MS"/>
              </a:rPr>
              <a:t>ve  </a:t>
            </a:r>
            <a:r>
              <a:rPr sz="1800" spc="-5" dirty="0">
                <a:latin typeface="Trebuchet MS"/>
                <a:cs typeface="Trebuchet MS"/>
              </a:rPr>
              <a:t>dikkatinizi toplamanızda güçlük çekmeniz yüksek  sınav kaygısının </a:t>
            </a:r>
            <a:r>
              <a:rPr sz="1800" spc="-30" dirty="0">
                <a:latin typeface="Trebuchet MS"/>
                <a:cs typeface="Trebuchet MS"/>
              </a:rPr>
              <a:t>işaretidir. </a:t>
            </a:r>
            <a:r>
              <a:rPr sz="1800" spc="-5" dirty="0">
                <a:latin typeface="Trebuchet MS"/>
                <a:cs typeface="Trebuchet MS"/>
              </a:rPr>
              <a:t>Bu durum düşünce akışını  yavaşlatır ve başarıyı </a:t>
            </a:r>
            <a:r>
              <a:rPr sz="1800" spc="-35" dirty="0">
                <a:latin typeface="Trebuchet MS"/>
                <a:cs typeface="Trebuchet MS"/>
              </a:rPr>
              <a:t>engeller. </a:t>
            </a:r>
            <a:r>
              <a:rPr sz="1800" spc="-5" dirty="0">
                <a:latin typeface="Trebuchet MS"/>
                <a:cs typeface="Trebuchet MS"/>
              </a:rPr>
              <a:t>Zihinsel ve</a:t>
            </a:r>
            <a:r>
              <a:rPr sz="1800" spc="12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bedensel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704" y="2465908"/>
            <a:ext cx="43434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rahatsızlığınız birbirini körükler ve</a:t>
            </a:r>
            <a:r>
              <a:rPr sz="1800" spc="1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sınava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11730" algn="l"/>
              </a:tabLst>
            </a:pPr>
            <a:r>
              <a:rPr sz="1800" spc="-25" dirty="0">
                <a:latin typeface="Trebuchet MS"/>
                <a:cs typeface="Trebuchet MS"/>
              </a:rPr>
              <a:t>zorlaştırır.</a:t>
            </a:r>
            <a:r>
              <a:rPr sz="1800" spc="2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Sınavlarda	</a:t>
            </a:r>
            <a:r>
              <a:rPr sz="1800" spc="-5" dirty="0">
                <a:latin typeface="Trebuchet MS"/>
                <a:cs typeface="Trebuchet MS"/>
              </a:rPr>
              <a:t>başarılı</a:t>
            </a:r>
            <a:r>
              <a:rPr sz="1800" spc="1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olabilmek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7701" y="2465908"/>
            <a:ext cx="126746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hazır</a:t>
            </a:r>
            <a:r>
              <a:rPr sz="1800" spc="-10" dirty="0">
                <a:latin typeface="Trebuchet MS"/>
                <a:cs typeface="Trebuchet MS"/>
              </a:rPr>
              <a:t>l</a:t>
            </a:r>
            <a:r>
              <a:rPr sz="1800" spc="-5" dirty="0">
                <a:latin typeface="Trebuchet MS"/>
                <a:cs typeface="Trebuchet MS"/>
              </a:rPr>
              <a:t>ığınızı  için zihinsel  öğrenmeniz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3015234"/>
            <a:ext cx="4200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0830" algn="l"/>
                <a:tab pos="2606675" algn="l"/>
                <a:tab pos="3512185" algn="l"/>
              </a:tabLst>
            </a:pPr>
            <a:r>
              <a:rPr sz="1800" spc="-5" dirty="0">
                <a:latin typeface="Trebuchet MS"/>
                <a:cs typeface="Trebuchet MS"/>
              </a:rPr>
              <a:t>tep</a:t>
            </a:r>
            <a:r>
              <a:rPr sz="1800" spc="5" dirty="0">
                <a:latin typeface="Trebuchet MS"/>
                <a:cs typeface="Trebuchet MS"/>
              </a:rPr>
              <a:t>k</a:t>
            </a:r>
            <a:r>
              <a:rPr sz="1800" spc="-5" dirty="0">
                <a:latin typeface="Trebuchet MS"/>
                <a:cs typeface="Trebuchet MS"/>
              </a:rPr>
              <a:t>ilerin</a:t>
            </a:r>
            <a:r>
              <a:rPr sz="1800" dirty="0">
                <a:latin typeface="Trebuchet MS"/>
                <a:cs typeface="Trebuchet MS"/>
              </a:rPr>
              <a:t>izi	</a:t>
            </a:r>
            <a:r>
              <a:rPr sz="1800" spc="-5" dirty="0">
                <a:latin typeface="Trebuchet MS"/>
                <a:cs typeface="Trebuchet MS"/>
              </a:rPr>
              <a:t>kon</a:t>
            </a:r>
            <a:r>
              <a:rPr sz="1800" spc="-10" dirty="0">
                <a:latin typeface="Trebuchet MS"/>
                <a:cs typeface="Trebuchet MS"/>
              </a:rPr>
              <a:t>t</a:t>
            </a:r>
            <a:r>
              <a:rPr sz="1800" dirty="0">
                <a:latin typeface="Trebuchet MS"/>
                <a:cs typeface="Trebuchet MS"/>
              </a:rPr>
              <a:t>r</a:t>
            </a:r>
            <a:r>
              <a:rPr sz="1800" spc="-15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l	</a:t>
            </a:r>
            <a:r>
              <a:rPr sz="1800" spc="-5" dirty="0">
                <a:latin typeface="Trebuchet MS"/>
                <a:cs typeface="Trebuchet MS"/>
              </a:rPr>
              <a:t>altı</a:t>
            </a:r>
            <a:r>
              <a:rPr sz="1800" spc="5" dirty="0">
                <a:latin typeface="Trebuchet MS"/>
                <a:cs typeface="Trebuchet MS"/>
              </a:rPr>
              <a:t>n</a:t>
            </a:r>
            <a:r>
              <a:rPr sz="1800" dirty="0">
                <a:latin typeface="Trebuchet MS"/>
                <a:cs typeface="Trebuchet MS"/>
              </a:rPr>
              <a:t>a	</a:t>
            </a:r>
            <a:r>
              <a:rPr sz="1800" spc="-5" dirty="0">
                <a:latin typeface="Trebuchet MS"/>
                <a:cs typeface="Trebuchet MS"/>
              </a:rPr>
              <a:t>al</a:t>
            </a:r>
            <a:r>
              <a:rPr sz="180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ayı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rebuchet MS"/>
                <a:cs typeface="Trebuchet MS"/>
              </a:rPr>
              <a:t>gerekmektedir.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3615690"/>
            <a:ext cx="5756275" cy="2030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1070" algn="l"/>
              </a:tabLst>
            </a:pPr>
            <a:r>
              <a:rPr sz="1800" b="1" dirty="0">
                <a:latin typeface="Trebuchet MS"/>
                <a:cs typeface="Trebuchet MS"/>
              </a:rPr>
              <a:t>3-0 Puan: </a:t>
            </a:r>
            <a:r>
              <a:rPr sz="1800" spc="-5" dirty="0">
                <a:latin typeface="Trebuchet MS"/>
                <a:cs typeface="Trebuchet MS"/>
              </a:rPr>
              <a:t>Zihinsel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açıdan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sınava	hazırlanırken veya</a:t>
            </a:r>
            <a:endParaRPr sz="1800">
              <a:latin typeface="Trebuchet MS"/>
              <a:cs typeface="Trebuchet MS"/>
            </a:endParaRPr>
          </a:p>
          <a:p>
            <a:pPr marL="268605">
              <a:lnSpc>
                <a:spcPct val="100000"/>
              </a:lnSpc>
              <a:tabLst>
                <a:tab pos="920115" algn="l"/>
              </a:tabLst>
            </a:pPr>
            <a:r>
              <a:rPr sz="1800" spc="-5" dirty="0">
                <a:latin typeface="Trebuchet MS"/>
                <a:cs typeface="Trebuchet MS"/>
              </a:rPr>
              <a:t>sınav	</a:t>
            </a:r>
            <a:r>
              <a:rPr sz="1800" dirty="0">
                <a:latin typeface="Trebuchet MS"/>
                <a:cs typeface="Trebuchet MS"/>
              </a:rPr>
              <a:t>sırasında </a:t>
            </a:r>
            <a:r>
              <a:rPr sz="1800" spc="-5" dirty="0">
                <a:latin typeface="Trebuchet MS"/>
                <a:cs typeface="Trebuchet MS"/>
              </a:rPr>
              <a:t>önemli bir </a:t>
            </a:r>
            <a:r>
              <a:rPr sz="1800" dirty="0">
                <a:latin typeface="Trebuchet MS"/>
                <a:cs typeface="Trebuchet MS"/>
              </a:rPr>
              <a:t>rahatsızlık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yaşamadığınız</a:t>
            </a:r>
            <a:endParaRPr sz="1800">
              <a:latin typeface="Trebuchet MS"/>
              <a:cs typeface="Trebuchet MS"/>
            </a:endParaRPr>
          </a:p>
          <a:p>
            <a:pPr marL="268605" marR="5080">
              <a:lnSpc>
                <a:spcPct val="100000"/>
              </a:lnSpc>
              <a:tabLst>
                <a:tab pos="1595120" algn="l"/>
                <a:tab pos="3272790" algn="l"/>
              </a:tabLst>
            </a:pPr>
            <a:r>
              <a:rPr sz="1800" spc="-20" dirty="0">
                <a:latin typeface="Trebuchet MS"/>
                <a:cs typeface="Trebuchet MS"/>
              </a:rPr>
              <a:t>görülmektedir.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Heyecanınızı	</a:t>
            </a:r>
            <a:r>
              <a:rPr sz="1800" spc="-10" dirty="0">
                <a:latin typeface="Trebuchet MS"/>
                <a:cs typeface="Trebuchet MS"/>
              </a:rPr>
              <a:t>kontrol </a:t>
            </a:r>
            <a:r>
              <a:rPr sz="1800" spc="-5" dirty="0">
                <a:latin typeface="Trebuchet MS"/>
                <a:cs typeface="Trebuchet MS"/>
              </a:rPr>
              <a:t>etmeniz zihinsel  ve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duygusal	olarak hazırlığınızı kolaylaştırmakta ve  başarınızı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arttırmaktadır.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latin typeface="Trebuchet MS"/>
                <a:cs typeface="Trebuchet MS"/>
              </a:rPr>
              <a:t>7- </a:t>
            </a:r>
            <a:r>
              <a:rPr sz="1900" b="1" i="1" spc="-200" dirty="0">
                <a:latin typeface="Arial"/>
                <a:cs typeface="Arial"/>
              </a:rPr>
              <a:t>GENEL </a:t>
            </a:r>
            <a:r>
              <a:rPr sz="1900" b="1" i="1" spc="-114" dirty="0">
                <a:latin typeface="Arial"/>
                <a:cs typeface="Arial"/>
              </a:rPr>
              <a:t>SINAV</a:t>
            </a:r>
            <a:r>
              <a:rPr sz="1900" b="1" i="1" spc="-85" dirty="0">
                <a:latin typeface="Arial"/>
                <a:cs typeface="Arial"/>
              </a:rPr>
              <a:t> </a:t>
            </a:r>
            <a:r>
              <a:rPr sz="1900" b="1" i="1" spc="-135" dirty="0">
                <a:latin typeface="Arial"/>
                <a:cs typeface="Arial"/>
              </a:rPr>
              <a:t>KAYGISI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2249" y="5780151"/>
          <a:ext cx="4857111" cy="3172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4701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4701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33020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33020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5">
                <a:tc rowSpan="2"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44.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9525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91440" marR="939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91440" marR="1981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47.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9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CDDFE8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5422900" y="6065901"/>
            <a:ext cx="1227455" cy="1882775"/>
            <a:chOff x="5422900" y="6065901"/>
            <a:chExt cx="1227455" cy="1882775"/>
          </a:xfrm>
        </p:grpSpPr>
        <p:sp>
          <p:nvSpPr>
            <p:cNvPr id="9" name="object 9"/>
            <p:cNvSpPr/>
            <p:nvPr/>
          </p:nvSpPr>
          <p:spPr>
            <a:xfrm>
              <a:off x="5429250" y="6072212"/>
              <a:ext cx="1214755" cy="1857375"/>
            </a:xfrm>
            <a:custGeom>
              <a:avLst/>
              <a:gdLst/>
              <a:ahLst/>
              <a:cxnLst/>
              <a:rect l="l" t="t" r="r" b="b"/>
              <a:pathLst>
                <a:path w="1214754" h="1857375">
                  <a:moveTo>
                    <a:pt x="1214437" y="0"/>
                  </a:moveTo>
                  <a:lnTo>
                    <a:pt x="0" y="0"/>
                  </a:lnTo>
                  <a:lnTo>
                    <a:pt x="0" y="1857375"/>
                  </a:lnTo>
                  <a:lnTo>
                    <a:pt x="1214437" y="1857375"/>
                  </a:lnTo>
                  <a:lnTo>
                    <a:pt x="1214437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9250" y="6065901"/>
              <a:ext cx="1214755" cy="1882775"/>
            </a:xfrm>
            <a:custGeom>
              <a:avLst/>
              <a:gdLst/>
              <a:ahLst/>
              <a:cxnLst/>
              <a:rect l="l" t="t" r="r" b="b"/>
              <a:pathLst>
                <a:path w="1214754" h="1882775">
                  <a:moveTo>
                    <a:pt x="0" y="0"/>
                  </a:moveTo>
                  <a:lnTo>
                    <a:pt x="0" y="1882736"/>
                  </a:lnTo>
                </a:path>
                <a:path w="1214754" h="1882775">
                  <a:moveTo>
                    <a:pt x="1214501" y="0"/>
                  </a:moveTo>
                  <a:lnTo>
                    <a:pt x="1214501" y="18827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2900" y="6065901"/>
              <a:ext cx="1227455" cy="12700"/>
            </a:xfrm>
            <a:custGeom>
              <a:avLst/>
              <a:gdLst/>
              <a:ahLst/>
              <a:cxnLst/>
              <a:rect l="l" t="t" r="r" b="b"/>
              <a:pathLst>
                <a:path w="1227454" h="12700">
                  <a:moveTo>
                    <a:pt x="0" y="12700"/>
                  </a:moveTo>
                  <a:lnTo>
                    <a:pt x="1227201" y="12700"/>
                  </a:lnTo>
                  <a:lnTo>
                    <a:pt x="122720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2900" y="7929587"/>
              <a:ext cx="1227455" cy="0"/>
            </a:xfrm>
            <a:custGeom>
              <a:avLst/>
              <a:gdLst/>
              <a:ahLst/>
              <a:cxnLst/>
              <a:rect l="l" t="t" r="r" b="b"/>
              <a:pathLst>
                <a:path w="1227454">
                  <a:moveTo>
                    <a:pt x="0" y="0"/>
                  </a:moveTo>
                  <a:lnTo>
                    <a:pt x="122720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35600" y="6072885"/>
            <a:ext cx="120205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860" marR="103505" indent="-166370">
              <a:lnSpc>
                <a:spcPct val="100000"/>
              </a:lnSpc>
              <a:spcBef>
                <a:spcPts val="95"/>
              </a:spcBef>
            </a:pPr>
            <a:r>
              <a:rPr sz="1900" b="1" spc="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9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00" b="1" spc="-2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900" b="1" spc="-14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Arial"/>
                <a:cs typeface="Arial"/>
              </a:rPr>
              <a:t>AM  </a:t>
            </a:r>
            <a:r>
              <a:rPr sz="1900" b="1" spc="-75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964555" cy="29203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GENEL </a:t>
            </a:r>
            <a:r>
              <a:rPr sz="2000" b="1" i="1" spc="-45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2000" b="1" i="1" spc="-35" dirty="0">
                <a:solidFill>
                  <a:srgbClr val="FF0000"/>
                </a:solidFill>
                <a:latin typeface="Trebuchet MS"/>
                <a:cs typeface="Trebuchet MS"/>
              </a:rPr>
              <a:t>KAYGISI</a:t>
            </a:r>
            <a:endParaRPr sz="2000">
              <a:latin typeface="Trebuchet MS"/>
              <a:cs typeface="Trebuchet MS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0"/>
              </a:spcBef>
            </a:pPr>
            <a:r>
              <a:rPr sz="2000" b="1" dirty="0">
                <a:latin typeface="Trebuchet MS"/>
                <a:cs typeface="Trebuchet MS"/>
              </a:rPr>
              <a:t>7-4 Puan: </a:t>
            </a:r>
            <a:r>
              <a:rPr sz="2000" spc="-5" dirty="0">
                <a:latin typeface="Trebuchet MS"/>
                <a:cs typeface="Trebuchet MS"/>
              </a:rPr>
              <a:t>Sınavlarda kendinize güvenemediğiniz,  sınavları varlığınız ve geleceğiniz için bir </a:t>
            </a:r>
            <a:r>
              <a:rPr sz="2000" spc="-10" dirty="0">
                <a:latin typeface="Trebuchet MS"/>
                <a:cs typeface="Trebuchet MS"/>
              </a:rPr>
              <a:t>tehdit  </a:t>
            </a:r>
            <a:r>
              <a:rPr sz="2000" spc="-5" dirty="0">
                <a:latin typeface="Trebuchet MS"/>
                <a:cs typeface="Trebuchet MS"/>
              </a:rPr>
              <a:t>olarak gördüğünüz </a:t>
            </a:r>
            <a:r>
              <a:rPr sz="2000" spc="-20" dirty="0">
                <a:latin typeface="Trebuchet MS"/>
                <a:cs typeface="Trebuchet MS"/>
              </a:rPr>
              <a:t>anlaşılmaktadır. </a:t>
            </a:r>
            <a:r>
              <a:rPr sz="2000" spc="-5" dirty="0">
                <a:latin typeface="Trebuchet MS"/>
                <a:cs typeface="Trebuchet MS"/>
              </a:rPr>
              <a:t>Sınavlara  sahip oldukları önemin </a:t>
            </a:r>
            <a:r>
              <a:rPr sz="2000" dirty="0">
                <a:latin typeface="Trebuchet MS"/>
                <a:cs typeface="Trebuchet MS"/>
              </a:rPr>
              <a:t>çok </a:t>
            </a:r>
            <a:r>
              <a:rPr sz="2000" spc="-5" dirty="0">
                <a:latin typeface="Trebuchet MS"/>
                <a:cs typeface="Trebuchet MS"/>
              </a:rPr>
              <a:t>üzerinde değer  vermekte </a:t>
            </a:r>
            <a:r>
              <a:rPr sz="2000" dirty="0">
                <a:latin typeface="Trebuchet MS"/>
                <a:cs typeface="Trebuchet MS"/>
              </a:rPr>
              <a:t>ve </a:t>
            </a:r>
            <a:r>
              <a:rPr sz="2000" spc="-5" dirty="0">
                <a:latin typeface="Trebuchet MS"/>
                <a:cs typeface="Trebuchet MS"/>
              </a:rPr>
              <a:t>belki de bu sebeple </a:t>
            </a:r>
            <a:r>
              <a:rPr sz="2000" dirty="0">
                <a:latin typeface="Trebuchet MS"/>
                <a:cs typeface="Trebuchet MS"/>
              </a:rPr>
              <a:t>çok </a:t>
            </a:r>
            <a:r>
              <a:rPr sz="2000" spc="-5" dirty="0">
                <a:latin typeface="Trebuchet MS"/>
                <a:cs typeface="Trebuchet MS"/>
              </a:rPr>
              <a:t>fazla  heyecanlanmaktasınız. </a:t>
            </a:r>
            <a:r>
              <a:rPr sz="2000" spc="-10" dirty="0">
                <a:latin typeface="Trebuchet MS"/>
                <a:cs typeface="Trebuchet MS"/>
              </a:rPr>
              <a:t>Sınav </a:t>
            </a:r>
            <a:r>
              <a:rPr sz="2000" spc="-5" dirty="0">
                <a:latin typeface="Trebuchet MS"/>
                <a:cs typeface="Trebuchet MS"/>
              </a:rPr>
              <a:t>kaygınızı azaltacak  teknikleri öğrenmeniz, hem eğitim</a:t>
            </a:r>
            <a:r>
              <a:rPr sz="2000" spc="2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başarınızı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704" y="3227070"/>
            <a:ext cx="4859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2900" algn="l"/>
                <a:tab pos="2364105" algn="l"/>
                <a:tab pos="3891279" algn="l"/>
              </a:tabLst>
            </a:pPr>
            <a:r>
              <a:rPr sz="2000" spc="-5" dirty="0">
                <a:latin typeface="Trebuchet MS"/>
                <a:cs typeface="Trebuchet MS"/>
              </a:rPr>
              <a:t>yükseltecek	hem	hayattan	aldığınız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3402" y="3227070"/>
            <a:ext cx="6127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rebuchet MS"/>
                <a:cs typeface="Trebuchet MS"/>
              </a:rPr>
              <a:t>zevki  </a:t>
            </a:r>
            <a:r>
              <a:rPr sz="2000" spc="-5" dirty="0">
                <a:latin typeface="Trebuchet MS"/>
                <a:cs typeface="Trebuchet MS"/>
              </a:rPr>
              <a:t>insan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3531870"/>
            <a:ext cx="49364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14145" algn="l"/>
                <a:tab pos="2088514" algn="l"/>
                <a:tab pos="2553335" algn="l"/>
                <a:tab pos="3106420" algn="l"/>
                <a:tab pos="3837940" algn="l"/>
                <a:tab pos="4609465" algn="l"/>
              </a:tabLst>
            </a:pPr>
            <a:r>
              <a:rPr sz="2000" spc="-5" dirty="0">
                <a:latin typeface="Trebuchet MS"/>
                <a:cs typeface="Trebuchet MS"/>
              </a:rPr>
              <a:t>ar</a:t>
            </a:r>
            <a:r>
              <a:rPr sz="2000" spc="-15" dirty="0">
                <a:latin typeface="Trebuchet MS"/>
                <a:cs typeface="Trebuchet MS"/>
              </a:rPr>
              <a:t>t</a:t>
            </a:r>
            <a:r>
              <a:rPr sz="2000" spc="-5" dirty="0">
                <a:latin typeface="Trebuchet MS"/>
                <a:cs typeface="Trebuchet MS"/>
              </a:rPr>
              <a:t>tı</a:t>
            </a:r>
            <a:r>
              <a:rPr sz="2000" spc="-10" dirty="0">
                <a:latin typeface="Trebuchet MS"/>
                <a:cs typeface="Trebuchet MS"/>
              </a:rPr>
              <a:t>r</a:t>
            </a:r>
            <a:r>
              <a:rPr sz="2000" spc="-5" dirty="0">
                <a:latin typeface="Trebuchet MS"/>
                <a:cs typeface="Trebuchet MS"/>
              </a:rPr>
              <a:t>acak</a:t>
            </a:r>
            <a:r>
              <a:rPr sz="2000" dirty="0">
                <a:latin typeface="Trebuchet MS"/>
                <a:cs typeface="Trebuchet MS"/>
              </a:rPr>
              <a:t>,	</a:t>
            </a:r>
            <a:r>
              <a:rPr sz="2000" spc="-5" dirty="0">
                <a:latin typeface="Trebuchet MS"/>
                <a:cs typeface="Trebuchet MS"/>
              </a:rPr>
              <a:t>he</a:t>
            </a:r>
            <a:r>
              <a:rPr sz="2000" dirty="0">
                <a:latin typeface="Trebuchet MS"/>
                <a:cs typeface="Trebuchet MS"/>
              </a:rPr>
              <a:t>m	</a:t>
            </a:r>
            <a:r>
              <a:rPr sz="2000" spc="-5" dirty="0">
                <a:latin typeface="Trebuchet MS"/>
                <a:cs typeface="Trebuchet MS"/>
              </a:rPr>
              <a:t>d</a:t>
            </a:r>
            <a:r>
              <a:rPr sz="2000" dirty="0">
                <a:latin typeface="Trebuchet MS"/>
                <a:cs typeface="Trebuchet MS"/>
              </a:rPr>
              <a:t>e	s</a:t>
            </a:r>
            <a:r>
              <a:rPr sz="2000" spc="5" dirty="0">
                <a:latin typeface="Trebuchet MS"/>
                <a:cs typeface="Trebuchet MS"/>
              </a:rPr>
              <a:t>i</a:t>
            </a:r>
            <a:r>
              <a:rPr sz="2000" dirty="0">
                <a:latin typeface="Trebuchet MS"/>
                <a:cs typeface="Trebuchet MS"/>
              </a:rPr>
              <a:t>zi	</a:t>
            </a:r>
            <a:r>
              <a:rPr sz="2000" spc="-5" dirty="0">
                <a:latin typeface="Trebuchet MS"/>
                <a:cs typeface="Trebuchet MS"/>
              </a:rPr>
              <a:t>da</a:t>
            </a:r>
            <a:r>
              <a:rPr sz="2000" spc="-15" dirty="0">
                <a:latin typeface="Trebuchet MS"/>
                <a:cs typeface="Trebuchet MS"/>
              </a:rPr>
              <a:t>h</a:t>
            </a:r>
            <a:r>
              <a:rPr sz="2000" dirty="0">
                <a:latin typeface="Trebuchet MS"/>
                <a:cs typeface="Trebuchet MS"/>
              </a:rPr>
              <a:t>a	</a:t>
            </a:r>
            <a:r>
              <a:rPr sz="2000" spc="-5" dirty="0">
                <a:latin typeface="Trebuchet MS"/>
                <a:cs typeface="Trebuchet MS"/>
              </a:rPr>
              <a:t>etkil</a:t>
            </a:r>
            <a:r>
              <a:rPr sz="2000" dirty="0">
                <a:latin typeface="Trebuchet MS"/>
                <a:cs typeface="Trebuchet MS"/>
              </a:rPr>
              <a:t>i	</a:t>
            </a:r>
            <a:r>
              <a:rPr sz="2000" spc="-5" dirty="0">
                <a:latin typeface="Trebuchet MS"/>
                <a:cs typeface="Trebuchet MS"/>
              </a:rPr>
              <a:t>bir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Trebuchet MS"/>
                <a:cs typeface="Trebuchet MS"/>
              </a:rPr>
              <a:t>yapacaktır.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368" y="4548632"/>
            <a:ext cx="596582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5"/>
              </a:spcBef>
              <a:tabLst>
                <a:tab pos="2070100" algn="l"/>
              </a:tabLst>
            </a:pPr>
            <a:r>
              <a:rPr sz="2000" b="1" dirty="0">
                <a:latin typeface="Trebuchet MS"/>
                <a:cs typeface="Trebuchet MS"/>
              </a:rPr>
              <a:t>3-0 Puan: </a:t>
            </a:r>
            <a:r>
              <a:rPr sz="2000" spc="-5" dirty="0">
                <a:latin typeface="Trebuchet MS"/>
                <a:cs typeface="Trebuchet MS"/>
              </a:rPr>
              <a:t>Sınavları geçilmesi gereken zorunlu  </a:t>
            </a:r>
            <a:r>
              <a:rPr sz="2000" spc="-10" dirty="0">
                <a:latin typeface="Trebuchet MS"/>
                <a:cs typeface="Trebuchet MS"/>
              </a:rPr>
              <a:t>engeller	</a:t>
            </a:r>
            <a:r>
              <a:rPr sz="2000" spc="-5" dirty="0">
                <a:latin typeface="Trebuchet MS"/>
                <a:cs typeface="Trebuchet MS"/>
              </a:rPr>
              <a:t>olarak </a:t>
            </a:r>
            <a:r>
              <a:rPr sz="2000" dirty="0">
                <a:latin typeface="Trebuchet MS"/>
                <a:cs typeface="Trebuchet MS"/>
              </a:rPr>
              <a:t>görüp </a:t>
            </a:r>
            <a:r>
              <a:rPr sz="2000" spc="-5" dirty="0">
                <a:latin typeface="Trebuchet MS"/>
                <a:cs typeface="Trebuchet MS"/>
              </a:rPr>
              <a:t>hazırlandığınız  </a:t>
            </a:r>
            <a:r>
              <a:rPr sz="2000" spc="-25" dirty="0">
                <a:latin typeface="Trebuchet MS"/>
                <a:cs typeface="Trebuchet MS"/>
              </a:rPr>
              <a:t>görülmektedir. </a:t>
            </a:r>
            <a:r>
              <a:rPr sz="2000" spc="-5" dirty="0">
                <a:latin typeface="Trebuchet MS"/>
                <a:cs typeface="Trebuchet MS"/>
              </a:rPr>
              <a:t>Eğitim hayatındaki sınavların  hayatın bir parçası olduğunun farkındasınız </a:t>
            </a:r>
            <a:r>
              <a:rPr sz="2000" dirty="0">
                <a:latin typeface="Trebuchet MS"/>
                <a:cs typeface="Trebuchet MS"/>
              </a:rPr>
              <a:t>ve </a:t>
            </a:r>
            <a:r>
              <a:rPr sz="2000" spc="-15" dirty="0">
                <a:latin typeface="Trebuchet MS"/>
                <a:cs typeface="Trebuchet MS"/>
              </a:rPr>
              <a:t>bu  </a:t>
            </a:r>
            <a:r>
              <a:rPr sz="2000" spc="-5" dirty="0">
                <a:latin typeface="Trebuchet MS"/>
                <a:cs typeface="Trebuchet MS"/>
              </a:rPr>
              <a:t>tavrınız sınavlara hazırlığınızı kolaylaştırarak  eğitim başarınızı </a:t>
            </a:r>
            <a:r>
              <a:rPr sz="2000" dirty="0">
                <a:latin typeface="Trebuchet MS"/>
                <a:cs typeface="Trebuchet MS"/>
              </a:rPr>
              <a:t>olumlu </a:t>
            </a:r>
            <a:r>
              <a:rPr sz="2000" spc="-5" dirty="0">
                <a:latin typeface="Trebuchet MS"/>
                <a:cs typeface="Trebuchet MS"/>
              </a:rPr>
              <a:t>yönde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etkilemektedir.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2744" y="5215128"/>
            <a:ext cx="2663952" cy="2673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0886" y="3776852"/>
            <a:ext cx="39611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25" dirty="0">
                <a:latin typeface="Arial"/>
                <a:cs typeface="Arial"/>
              </a:rPr>
              <a:t>SINAV</a:t>
            </a:r>
            <a:r>
              <a:rPr sz="4400" spc="65" dirty="0">
                <a:latin typeface="Arial"/>
                <a:cs typeface="Arial"/>
              </a:rPr>
              <a:t> </a:t>
            </a:r>
            <a:r>
              <a:rPr sz="4400" spc="-190" dirty="0">
                <a:latin typeface="Arial"/>
                <a:cs typeface="Arial"/>
              </a:rPr>
              <a:t>KAYGISI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8140" y="499872"/>
            <a:ext cx="2487566" cy="2983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7214616"/>
            <a:ext cx="641985" cy="614680"/>
          </a:xfrm>
          <a:custGeom>
            <a:avLst/>
            <a:gdLst/>
            <a:ahLst/>
            <a:cxnLst/>
            <a:rect l="l" t="t" r="r" b="b"/>
            <a:pathLst>
              <a:path w="641985" h="614679">
                <a:moveTo>
                  <a:pt x="641604" y="0"/>
                </a:moveTo>
                <a:lnTo>
                  <a:pt x="0" y="0"/>
                </a:lnTo>
                <a:lnTo>
                  <a:pt x="0" y="614172"/>
                </a:lnTo>
                <a:lnTo>
                  <a:pt x="641604" y="614172"/>
                </a:lnTo>
                <a:lnTo>
                  <a:pt x="641604" y="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368" y="476758"/>
            <a:ext cx="5715000" cy="36017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800" spc="-5" dirty="0">
                <a:latin typeface="Trebuchet MS"/>
                <a:cs typeface="Trebuchet MS"/>
              </a:rPr>
              <a:t>Sevgili Öğrenciler;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dirty="0">
                <a:latin typeface="Trebuchet MS"/>
                <a:cs typeface="Trebuchet MS"/>
              </a:rPr>
              <a:t>Sınavlara </a:t>
            </a:r>
            <a:r>
              <a:rPr sz="1800" spc="-5" dirty="0">
                <a:latin typeface="Trebuchet MS"/>
                <a:cs typeface="Trebuchet MS"/>
              </a:rPr>
              <a:t>hazırlık </a:t>
            </a:r>
            <a:r>
              <a:rPr sz="1800" dirty="0">
                <a:latin typeface="Trebuchet MS"/>
                <a:cs typeface="Trebuchet MS"/>
              </a:rPr>
              <a:t>sürecini </a:t>
            </a:r>
            <a:r>
              <a:rPr sz="1800" spc="-5" dirty="0">
                <a:latin typeface="Trebuchet MS"/>
                <a:cs typeface="Trebuchet MS"/>
              </a:rPr>
              <a:t>etkileyen faktörlerden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birisi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“YÜKSEK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KAYGISI”</a:t>
            </a:r>
            <a:r>
              <a:rPr sz="1800" spc="-35" dirty="0">
                <a:latin typeface="Trebuchet MS"/>
                <a:cs typeface="Trebuchet MS"/>
              </a:rPr>
              <a:t>dır. </a:t>
            </a:r>
            <a:r>
              <a:rPr sz="1800" spc="-5" dirty="0">
                <a:latin typeface="Trebuchet MS"/>
                <a:cs typeface="Trebuchet MS"/>
              </a:rPr>
              <a:t>Kaygı; duygusal </a:t>
            </a:r>
            <a:r>
              <a:rPr sz="1800" dirty="0">
                <a:latin typeface="Trebuchet MS"/>
                <a:cs typeface="Trebuchet MS"/>
              </a:rPr>
              <a:t>ya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da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18500"/>
              </a:lnSpc>
              <a:spcBef>
                <a:spcPts val="15"/>
              </a:spcBef>
            </a:pPr>
            <a:r>
              <a:rPr sz="1800" spc="-5" dirty="0">
                <a:latin typeface="Trebuchet MS"/>
                <a:cs typeface="Trebuchet MS"/>
              </a:rPr>
              <a:t>fiziksel baskı altındayken ortaya çıkan bir </a:t>
            </a:r>
            <a:r>
              <a:rPr sz="1800" spc="-30" dirty="0">
                <a:latin typeface="Trebuchet MS"/>
                <a:cs typeface="Trebuchet MS"/>
              </a:rPr>
              <a:t>tepkidir. </a:t>
            </a:r>
            <a:r>
              <a:rPr sz="1800" dirty="0">
                <a:latin typeface="Trebuchet MS"/>
                <a:cs typeface="Trebuchet MS"/>
              </a:rPr>
              <a:t>Bir  </a:t>
            </a:r>
            <a:r>
              <a:rPr sz="1800" spc="-5" dirty="0">
                <a:latin typeface="Trebuchet MS"/>
                <a:cs typeface="Trebuchet MS"/>
              </a:rPr>
              <a:t>miktar kaygının </a:t>
            </a:r>
            <a:r>
              <a:rPr sz="1800" dirty="0">
                <a:latin typeface="Trebuchet MS"/>
                <a:cs typeface="Trebuchet MS"/>
              </a:rPr>
              <a:t>olumlu </a:t>
            </a:r>
            <a:r>
              <a:rPr sz="1800" spc="-5" dirty="0">
                <a:latin typeface="Trebuchet MS"/>
                <a:cs typeface="Trebuchet MS"/>
              </a:rPr>
              <a:t>etkileri </a:t>
            </a:r>
            <a:r>
              <a:rPr sz="1800" spc="-40" dirty="0">
                <a:latin typeface="Trebuchet MS"/>
                <a:cs typeface="Trebuchet MS"/>
              </a:rPr>
              <a:t>vardır. </a:t>
            </a:r>
            <a:r>
              <a:rPr sz="1800" spc="-5" dirty="0">
                <a:latin typeface="Trebuchet MS"/>
                <a:cs typeface="Trebuchet MS"/>
              </a:rPr>
              <a:t>Ancak </a:t>
            </a:r>
            <a:r>
              <a:rPr sz="1800" b="1" dirty="0">
                <a:solidFill>
                  <a:srgbClr val="6F2F9F"/>
                </a:solidFill>
                <a:latin typeface="Trebuchet MS"/>
                <a:cs typeface="Trebuchet MS"/>
              </a:rPr>
              <a:t>aşırı </a:t>
            </a:r>
            <a:r>
              <a:rPr sz="1800" b="1" spc="-15" dirty="0">
                <a:solidFill>
                  <a:srgbClr val="6F2F9F"/>
                </a:solidFill>
                <a:latin typeface="Trebuchet MS"/>
                <a:cs typeface="Trebuchet MS"/>
              </a:rPr>
              <a:t>kaygı  </a:t>
            </a:r>
            <a:r>
              <a:rPr sz="1800" b="1" spc="-5" dirty="0">
                <a:solidFill>
                  <a:srgbClr val="6F2F9F"/>
                </a:solidFill>
                <a:latin typeface="Trebuchet MS"/>
                <a:cs typeface="Trebuchet MS"/>
              </a:rPr>
              <a:t>durumu </a:t>
            </a:r>
            <a:r>
              <a:rPr sz="1800" spc="-5" dirty="0">
                <a:latin typeface="Trebuchet MS"/>
                <a:cs typeface="Trebuchet MS"/>
              </a:rPr>
              <a:t>paniğe </a:t>
            </a:r>
            <a:r>
              <a:rPr sz="1800" dirty="0">
                <a:latin typeface="Trebuchet MS"/>
                <a:cs typeface="Trebuchet MS"/>
              </a:rPr>
              <a:t>sebep </a:t>
            </a:r>
            <a:r>
              <a:rPr sz="1800" spc="-55" dirty="0">
                <a:latin typeface="Trebuchet MS"/>
                <a:cs typeface="Trebuchet MS"/>
              </a:rPr>
              <a:t>olur.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YÜKSEK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1800" b="1" spc="-25" dirty="0">
                <a:solidFill>
                  <a:srgbClr val="FF0000"/>
                </a:solidFill>
                <a:latin typeface="Trebuchet MS"/>
                <a:cs typeface="Trebuchet MS"/>
              </a:rPr>
              <a:t>KAYGISI </a:t>
            </a:r>
            <a:r>
              <a:rPr sz="1800" dirty="0">
                <a:latin typeface="Trebuchet MS"/>
                <a:cs typeface="Trebuchet MS"/>
              </a:rPr>
              <a:t>ise;  Sınav </a:t>
            </a:r>
            <a:r>
              <a:rPr sz="1800" spc="-5" dirty="0">
                <a:latin typeface="Trebuchet MS"/>
                <a:cs typeface="Trebuchet MS"/>
              </a:rPr>
              <a:t>öncesinde öğrenilen bilginin, sınav </a:t>
            </a:r>
            <a:r>
              <a:rPr sz="1800" dirty="0">
                <a:latin typeface="Trebuchet MS"/>
                <a:cs typeface="Trebuchet MS"/>
              </a:rPr>
              <a:t>sırasında  </a:t>
            </a:r>
            <a:r>
              <a:rPr sz="1800" spc="-5" dirty="0">
                <a:latin typeface="Trebuchet MS"/>
                <a:cs typeface="Trebuchet MS"/>
              </a:rPr>
              <a:t>kullanılmasına engel olan ve </a:t>
            </a:r>
            <a:r>
              <a:rPr sz="1800" dirty="0">
                <a:latin typeface="Trebuchet MS"/>
                <a:cs typeface="Trebuchet MS"/>
              </a:rPr>
              <a:t>başarının</a:t>
            </a:r>
            <a:r>
              <a:rPr sz="1800" spc="-5" dirty="0">
                <a:latin typeface="Trebuchet MS"/>
                <a:cs typeface="Trebuchet MS"/>
              </a:rPr>
              <a:t> düşmesine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latin typeface="Trebuchet MS"/>
                <a:cs typeface="Trebuchet MS"/>
              </a:rPr>
              <a:t>yol açan yoğun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kaygıdır.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rebuchet MS"/>
              <a:cs typeface="Trebuchet MS"/>
            </a:endParaRPr>
          </a:p>
          <a:p>
            <a:pPr marL="44069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YÜKSEK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KAYGISININ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FİZİKSEL</a:t>
            </a:r>
            <a:r>
              <a:rPr sz="18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BELİRTİLERİ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1116" y="4287011"/>
            <a:ext cx="2478405" cy="2482850"/>
            <a:chOff x="2071116" y="4287011"/>
            <a:chExt cx="2478405" cy="2482850"/>
          </a:xfrm>
        </p:grpSpPr>
        <p:sp>
          <p:nvSpPr>
            <p:cNvPr id="5" name="object 5"/>
            <p:cNvSpPr/>
            <p:nvPr/>
          </p:nvSpPr>
          <p:spPr>
            <a:xfrm>
              <a:off x="2071116" y="4357115"/>
              <a:ext cx="977900" cy="1050290"/>
            </a:xfrm>
            <a:custGeom>
              <a:avLst/>
              <a:gdLst/>
              <a:ahLst/>
              <a:cxnLst/>
              <a:rect l="l" t="t" r="r" b="b"/>
              <a:pathLst>
                <a:path w="977900" h="1050289">
                  <a:moveTo>
                    <a:pt x="780414" y="0"/>
                  </a:moveTo>
                  <a:lnTo>
                    <a:pt x="730235" y="18589"/>
                  </a:lnTo>
                  <a:lnTo>
                    <a:pt x="681080" y="39134"/>
                  </a:lnTo>
                  <a:lnTo>
                    <a:pt x="633005" y="61637"/>
                  </a:lnTo>
                  <a:lnTo>
                    <a:pt x="586065" y="86096"/>
                  </a:lnTo>
                  <a:lnTo>
                    <a:pt x="540316" y="112512"/>
                  </a:lnTo>
                  <a:lnTo>
                    <a:pt x="495812" y="140885"/>
                  </a:lnTo>
                  <a:lnTo>
                    <a:pt x="452610" y="171214"/>
                  </a:lnTo>
                  <a:lnTo>
                    <a:pt x="410765" y="203501"/>
                  </a:lnTo>
                  <a:lnTo>
                    <a:pt x="370331" y="237744"/>
                  </a:lnTo>
                  <a:lnTo>
                    <a:pt x="330596" y="273186"/>
                  </a:lnTo>
                  <a:lnTo>
                    <a:pt x="293062" y="309588"/>
                  </a:lnTo>
                  <a:lnTo>
                    <a:pt x="257738" y="346949"/>
                  </a:lnTo>
                  <a:lnTo>
                    <a:pt x="224634" y="385271"/>
                  </a:lnTo>
                  <a:lnTo>
                    <a:pt x="193756" y="424552"/>
                  </a:lnTo>
                  <a:lnTo>
                    <a:pt x="165114" y="464793"/>
                  </a:lnTo>
                  <a:lnTo>
                    <a:pt x="138717" y="505994"/>
                  </a:lnTo>
                  <a:lnTo>
                    <a:pt x="114571" y="548154"/>
                  </a:lnTo>
                  <a:lnTo>
                    <a:pt x="92686" y="591275"/>
                  </a:lnTo>
                  <a:lnTo>
                    <a:pt x="73071" y="635355"/>
                  </a:lnTo>
                  <a:lnTo>
                    <a:pt x="55733" y="680394"/>
                  </a:lnTo>
                  <a:lnTo>
                    <a:pt x="40680" y="726394"/>
                  </a:lnTo>
                  <a:lnTo>
                    <a:pt x="27922" y="773353"/>
                  </a:lnTo>
                  <a:lnTo>
                    <a:pt x="17467" y="821272"/>
                  </a:lnTo>
                  <a:lnTo>
                    <a:pt x="9322" y="870151"/>
                  </a:lnTo>
                  <a:lnTo>
                    <a:pt x="3497" y="919989"/>
                  </a:lnTo>
                  <a:lnTo>
                    <a:pt x="0" y="970788"/>
                  </a:lnTo>
                  <a:lnTo>
                    <a:pt x="628395" y="1050036"/>
                  </a:lnTo>
                  <a:lnTo>
                    <a:pt x="641475" y="990388"/>
                  </a:lnTo>
                  <a:lnTo>
                    <a:pt x="656939" y="934228"/>
                  </a:lnTo>
                  <a:lnTo>
                    <a:pt x="674786" y="881475"/>
                  </a:lnTo>
                  <a:lnTo>
                    <a:pt x="695017" y="832051"/>
                  </a:lnTo>
                  <a:lnTo>
                    <a:pt x="717629" y="785876"/>
                  </a:lnTo>
                  <a:lnTo>
                    <a:pt x="742622" y="742870"/>
                  </a:lnTo>
                  <a:lnTo>
                    <a:pt x="769996" y="702956"/>
                  </a:lnTo>
                  <a:lnTo>
                    <a:pt x="799750" y="666053"/>
                  </a:lnTo>
                  <a:lnTo>
                    <a:pt x="831883" y="632082"/>
                  </a:lnTo>
                  <a:lnTo>
                    <a:pt x="866394" y="600963"/>
                  </a:lnTo>
                  <a:lnTo>
                    <a:pt x="882461" y="586208"/>
                  </a:lnTo>
                  <a:lnTo>
                    <a:pt x="900350" y="572071"/>
                  </a:lnTo>
                  <a:lnTo>
                    <a:pt x="919454" y="559173"/>
                  </a:lnTo>
                  <a:lnTo>
                    <a:pt x="939164" y="548132"/>
                  </a:lnTo>
                  <a:lnTo>
                    <a:pt x="886332" y="363220"/>
                  </a:lnTo>
                  <a:lnTo>
                    <a:pt x="899540" y="363220"/>
                  </a:lnTo>
                  <a:lnTo>
                    <a:pt x="938825" y="341550"/>
                  </a:lnTo>
                  <a:lnTo>
                    <a:pt x="965692" y="308737"/>
                  </a:lnTo>
                  <a:lnTo>
                    <a:pt x="977675" y="268493"/>
                  </a:lnTo>
                  <a:lnTo>
                    <a:pt x="972311" y="224536"/>
                  </a:lnTo>
                  <a:lnTo>
                    <a:pt x="954438" y="185324"/>
                  </a:lnTo>
                  <a:lnTo>
                    <a:pt x="923528" y="158496"/>
                  </a:lnTo>
                  <a:lnTo>
                    <a:pt x="901678" y="151892"/>
                  </a:lnTo>
                  <a:lnTo>
                    <a:pt x="826769" y="151892"/>
                  </a:lnTo>
                  <a:lnTo>
                    <a:pt x="820165" y="138684"/>
                  </a:lnTo>
                  <a:lnTo>
                    <a:pt x="780414" y="0"/>
                  </a:lnTo>
                  <a:close/>
                </a:path>
                <a:path w="977900" h="1050289">
                  <a:moveTo>
                    <a:pt x="883925" y="146526"/>
                  </a:moveTo>
                  <a:lnTo>
                    <a:pt x="839977" y="151892"/>
                  </a:lnTo>
                  <a:lnTo>
                    <a:pt x="901678" y="151892"/>
                  </a:lnTo>
                  <a:lnTo>
                    <a:pt x="883925" y="146526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0" y="4287011"/>
              <a:ext cx="1216660" cy="600710"/>
            </a:xfrm>
            <a:custGeom>
              <a:avLst/>
              <a:gdLst/>
              <a:ahLst/>
              <a:cxnLst/>
              <a:rect l="l" t="t" r="r" b="b"/>
              <a:pathLst>
                <a:path w="1216660" h="600710">
                  <a:moveTo>
                    <a:pt x="1197853" y="190974"/>
                  </a:moveTo>
                  <a:lnTo>
                    <a:pt x="88505" y="190974"/>
                  </a:lnTo>
                  <a:lnTo>
                    <a:pt x="133016" y="207883"/>
                  </a:lnTo>
                  <a:lnTo>
                    <a:pt x="168836" y="239627"/>
                  </a:lnTo>
                  <a:lnTo>
                    <a:pt x="191643" y="283717"/>
                  </a:lnTo>
                  <a:lnTo>
                    <a:pt x="196905" y="333640"/>
                  </a:lnTo>
                  <a:lnTo>
                    <a:pt x="184213" y="381063"/>
                  </a:lnTo>
                  <a:lnTo>
                    <a:pt x="155424" y="421056"/>
                  </a:lnTo>
                  <a:lnTo>
                    <a:pt x="112394" y="448690"/>
                  </a:lnTo>
                  <a:lnTo>
                    <a:pt x="152019" y="600455"/>
                  </a:lnTo>
                  <a:lnTo>
                    <a:pt x="195348" y="576992"/>
                  </a:lnTo>
                  <a:lnTo>
                    <a:pt x="240399" y="557468"/>
                  </a:lnTo>
                  <a:lnTo>
                    <a:pt x="287292" y="541763"/>
                  </a:lnTo>
                  <a:lnTo>
                    <a:pt x="336147" y="529756"/>
                  </a:lnTo>
                  <a:lnTo>
                    <a:pt x="387083" y="521329"/>
                  </a:lnTo>
                  <a:lnTo>
                    <a:pt x="440221" y="516360"/>
                  </a:lnTo>
                  <a:lnTo>
                    <a:pt x="495680" y="514730"/>
                  </a:lnTo>
                  <a:lnTo>
                    <a:pt x="888558" y="514730"/>
                  </a:lnTo>
                  <a:lnTo>
                    <a:pt x="945134" y="455295"/>
                  </a:lnTo>
                  <a:lnTo>
                    <a:pt x="1115611" y="455295"/>
                  </a:lnTo>
                  <a:lnTo>
                    <a:pt x="1123898" y="444873"/>
                  </a:lnTo>
                  <a:lnTo>
                    <a:pt x="1134364" y="424751"/>
                  </a:lnTo>
                  <a:lnTo>
                    <a:pt x="1141114" y="403391"/>
                  </a:lnTo>
                  <a:lnTo>
                    <a:pt x="1143508" y="382650"/>
                  </a:lnTo>
                  <a:lnTo>
                    <a:pt x="1141114" y="361983"/>
                  </a:lnTo>
                  <a:lnTo>
                    <a:pt x="1134364" y="340661"/>
                  </a:lnTo>
                  <a:lnTo>
                    <a:pt x="1123898" y="320553"/>
                  </a:lnTo>
                  <a:lnTo>
                    <a:pt x="1110361" y="303529"/>
                  </a:lnTo>
                  <a:lnTo>
                    <a:pt x="1097152" y="296925"/>
                  </a:lnTo>
                  <a:lnTo>
                    <a:pt x="1110361" y="283717"/>
                  </a:lnTo>
                  <a:lnTo>
                    <a:pt x="1197853" y="190974"/>
                  </a:lnTo>
                  <a:close/>
                </a:path>
                <a:path w="1216660" h="600710">
                  <a:moveTo>
                    <a:pt x="888558" y="514730"/>
                  </a:moveTo>
                  <a:lnTo>
                    <a:pt x="495680" y="514730"/>
                  </a:lnTo>
                  <a:lnTo>
                    <a:pt x="548316" y="516322"/>
                  </a:lnTo>
                  <a:lnTo>
                    <a:pt x="598639" y="521021"/>
                  </a:lnTo>
                  <a:lnTo>
                    <a:pt x="646763" y="528716"/>
                  </a:lnTo>
                  <a:lnTo>
                    <a:pt x="692801" y="539298"/>
                  </a:lnTo>
                  <a:lnTo>
                    <a:pt x="736866" y="552655"/>
                  </a:lnTo>
                  <a:lnTo>
                    <a:pt x="779071" y="568675"/>
                  </a:lnTo>
                  <a:lnTo>
                    <a:pt x="819530" y="587248"/>
                  </a:lnTo>
                  <a:lnTo>
                    <a:pt x="888558" y="514730"/>
                  </a:lnTo>
                  <a:close/>
                </a:path>
                <a:path w="1216660" h="600710">
                  <a:moveTo>
                    <a:pt x="1115611" y="455295"/>
                  </a:moveTo>
                  <a:lnTo>
                    <a:pt x="945134" y="455295"/>
                  </a:lnTo>
                  <a:lnTo>
                    <a:pt x="958341" y="461899"/>
                  </a:lnTo>
                  <a:lnTo>
                    <a:pt x="974459" y="475416"/>
                  </a:lnTo>
                  <a:lnTo>
                    <a:pt x="993076" y="485838"/>
                  </a:lnTo>
                  <a:lnTo>
                    <a:pt x="1014170" y="492545"/>
                  </a:lnTo>
                  <a:lnTo>
                    <a:pt x="1037716" y="494918"/>
                  </a:lnTo>
                  <a:lnTo>
                    <a:pt x="1057425" y="492545"/>
                  </a:lnTo>
                  <a:lnTo>
                    <a:pt x="1076515" y="485838"/>
                  </a:lnTo>
                  <a:lnTo>
                    <a:pt x="1094366" y="475416"/>
                  </a:lnTo>
                  <a:lnTo>
                    <a:pt x="1110361" y="461899"/>
                  </a:lnTo>
                  <a:lnTo>
                    <a:pt x="1115611" y="455295"/>
                  </a:lnTo>
                  <a:close/>
                </a:path>
                <a:path w="1216660" h="600710">
                  <a:moveTo>
                    <a:pt x="462661" y="0"/>
                  </a:moveTo>
                  <a:lnTo>
                    <a:pt x="407848" y="733"/>
                  </a:lnTo>
                  <a:lnTo>
                    <a:pt x="353632" y="2935"/>
                  </a:lnTo>
                  <a:lnTo>
                    <a:pt x="300124" y="6604"/>
                  </a:lnTo>
                  <a:lnTo>
                    <a:pt x="247431" y="11740"/>
                  </a:lnTo>
                  <a:lnTo>
                    <a:pt x="195662" y="18344"/>
                  </a:lnTo>
                  <a:lnTo>
                    <a:pt x="144925" y="26416"/>
                  </a:lnTo>
                  <a:lnTo>
                    <a:pt x="95330" y="35955"/>
                  </a:lnTo>
                  <a:lnTo>
                    <a:pt x="46985" y="46961"/>
                  </a:lnTo>
                  <a:lnTo>
                    <a:pt x="0" y="59436"/>
                  </a:lnTo>
                  <a:lnTo>
                    <a:pt x="39624" y="191388"/>
                  </a:lnTo>
                  <a:lnTo>
                    <a:pt x="1197853" y="190974"/>
                  </a:lnTo>
                  <a:lnTo>
                    <a:pt x="1216152" y="171576"/>
                  </a:lnTo>
                  <a:lnTo>
                    <a:pt x="1177199" y="151169"/>
                  </a:lnTo>
                  <a:lnTo>
                    <a:pt x="1137160" y="132007"/>
                  </a:lnTo>
                  <a:lnTo>
                    <a:pt x="1096035" y="114100"/>
                  </a:lnTo>
                  <a:lnTo>
                    <a:pt x="1053824" y="97458"/>
                  </a:lnTo>
                  <a:lnTo>
                    <a:pt x="1010527" y="82091"/>
                  </a:lnTo>
                  <a:lnTo>
                    <a:pt x="966145" y="68008"/>
                  </a:lnTo>
                  <a:lnTo>
                    <a:pt x="920677" y="55219"/>
                  </a:lnTo>
                  <a:lnTo>
                    <a:pt x="874125" y="43735"/>
                  </a:lnTo>
                  <a:lnTo>
                    <a:pt x="826487" y="33565"/>
                  </a:lnTo>
                  <a:lnTo>
                    <a:pt x="777765" y="24719"/>
                  </a:lnTo>
                  <a:lnTo>
                    <a:pt x="727958" y="17207"/>
                  </a:lnTo>
                  <a:lnTo>
                    <a:pt x="677066" y="11039"/>
                  </a:lnTo>
                  <a:lnTo>
                    <a:pt x="625091" y="6224"/>
                  </a:lnTo>
                  <a:lnTo>
                    <a:pt x="572031" y="2772"/>
                  </a:lnTo>
                  <a:lnTo>
                    <a:pt x="517888" y="694"/>
                  </a:lnTo>
                  <a:lnTo>
                    <a:pt x="462661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3883" y="4428743"/>
              <a:ext cx="905510" cy="1178560"/>
            </a:xfrm>
            <a:custGeom>
              <a:avLst/>
              <a:gdLst/>
              <a:ahLst/>
              <a:cxnLst/>
              <a:rect l="l" t="t" r="r" b="b"/>
              <a:pathLst>
                <a:path w="905510" h="1178560">
                  <a:moveTo>
                    <a:pt x="105663" y="303529"/>
                  </a:moveTo>
                  <a:lnTo>
                    <a:pt x="0" y="415670"/>
                  </a:lnTo>
                  <a:lnTo>
                    <a:pt x="23629" y="429601"/>
                  </a:lnTo>
                  <a:lnTo>
                    <a:pt x="45402" y="442912"/>
                  </a:lnTo>
                  <a:lnTo>
                    <a:pt x="85851" y="475106"/>
                  </a:lnTo>
                  <a:lnTo>
                    <a:pt x="123041" y="510659"/>
                  </a:lnTo>
                  <a:lnTo>
                    <a:pt x="155267" y="548068"/>
                  </a:lnTo>
                  <a:lnTo>
                    <a:pt x="182531" y="587335"/>
                  </a:lnTo>
                  <a:lnTo>
                    <a:pt x="204835" y="628459"/>
                  </a:lnTo>
                  <a:lnTo>
                    <a:pt x="222179" y="671441"/>
                  </a:lnTo>
                  <a:lnTo>
                    <a:pt x="234567" y="716279"/>
                  </a:lnTo>
                  <a:lnTo>
                    <a:pt x="241998" y="762976"/>
                  </a:lnTo>
                  <a:lnTo>
                    <a:pt x="244475" y="811529"/>
                  </a:lnTo>
                  <a:lnTo>
                    <a:pt x="242101" y="853834"/>
                  </a:lnTo>
                  <a:lnTo>
                    <a:pt x="235394" y="892413"/>
                  </a:lnTo>
                  <a:lnTo>
                    <a:pt x="224972" y="928491"/>
                  </a:lnTo>
                  <a:lnTo>
                    <a:pt x="211454" y="963294"/>
                  </a:lnTo>
                  <a:lnTo>
                    <a:pt x="403098" y="1022730"/>
                  </a:lnTo>
                  <a:lnTo>
                    <a:pt x="396493" y="1035938"/>
                  </a:lnTo>
                  <a:lnTo>
                    <a:pt x="393914" y="1056780"/>
                  </a:lnTo>
                  <a:lnTo>
                    <a:pt x="395668" y="1078849"/>
                  </a:lnTo>
                  <a:lnTo>
                    <a:pt x="409701" y="1121664"/>
                  </a:lnTo>
                  <a:lnTo>
                    <a:pt x="435292" y="1153032"/>
                  </a:lnTo>
                  <a:lnTo>
                    <a:pt x="475741" y="1174495"/>
                  </a:lnTo>
                  <a:lnTo>
                    <a:pt x="495553" y="1178004"/>
                  </a:lnTo>
                  <a:lnTo>
                    <a:pt x="515365" y="1177797"/>
                  </a:lnTo>
                  <a:lnTo>
                    <a:pt x="554989" y="1161288"/>
                  </a:lnTo>
                  <a:lnTo>
                    <a:pt x="588946" y="1136538"/>
                  </a:lnTo>
                  <a:lnTo>
                    <a:pt x="607949" y="1101978"/>
                  </a:lnTo>
                  <a:lnTo>
                    <a:pt x="614552" y="1088770"/>
                  </a:lnTo>
                  <a:lnTo>
                    <a:pt x="864305" y="1088770"/>
                  </a:lnTo>
                  <a:lnTo>
                    <a:pt x="872524" y="1064066"/>
                  </a:lnTo>
                  <a:lnTo>
                    <a:pt x="884616" y="1018463"/>
                  </a:lnTo>
                  <a:lnTo>
                    <a:pt x="893819" y="972507"/>
                  </a:lnTo>
                  <a:lnTo>
                    <a:pt x="900250" y="926080"/>
                  </a:lnTo>
                  <a:lnTo>
                    <a:pt x="904023" y="879064"/>
                  </a:lnTo>
                  <a:lnTo>
                    <a:pt x="905255" y="831341"/>
                  </a:lnTo>
                  <a:lnTo>
                    <a:pt x="904089" y="783947"/>
                  </a:lnTo>
                  <a:lnTo>
                    <a:pt x="900583" y="737238"/>
                  </a:lnTo>
                  <a:lnTo>
                    <a:pt x="894729" y="691215"/>
                  </a:lnTo>
                  <a:lnTo>
                    <a:pt x="886520" y="645876"/>
                  </a:lnTo>
                  <a:lnTo>
                    <a:pt x="875946" y="601222"/>
                  </a:lnTo>
                  <a:lnTo>
                    <a:pt x="862999" y="557253"/>
                  </a:lnTo>
                  <a:lnTo>
                    <a:pt x="847672" y="513969"/>
                  </a:lnTo>
                  <a:lnTo>
                    <a:pt x="829954" y="471369"/>
                  </a:lnTo>
                  <a:lnTo>
                    <a:pt x="809840" y="429453"/>
                  </a:lnTo>
                  <a:lnTo>
                    <a:pt x="787318" y="388222"/>
                  </a:lnTo>
                  <a:lnTo>
                    <a:pt x="762383" y="347674"/>
                  </a:lnTo>
                  <a:lnTo>
                    <a:pt x="754748" y="336550"/>
                  </a:lnTo>
                  <a:lnTo>
                    <a:pt x="198246" y="336550"/>
                  </a:lnTo>
                  <a:lnTo>
                    <a:pt x="173583" y="334176"/>
                  </a:lnTo>
                  <a:lnTo>
                    <a:pt x="149526" y="327469"/>
                  </a:lnTo>
                  <a:lnTo>
                    <a:pt x="126684" y="317047"/>
                  </a:lnTo>
                  <a:lnTo>
                    <a:pt x="105663" y="303529"/>
                  </a:lnTo>
                  <a:close/>
                </a:path>
                <a:path w="905510" h="1178560">
                  <a:moveTo>
                    <a:pt x="864305" y="1088770"/>
                  </a:moveTo>
                  <a:lnTo>
                    <a:pt x="627761" y="1088770"/>
                  </a:lnTo>
                  <a:lnTo>
                    <a:pt x="839215" y="1154683"/>
                  </a:lnTo>
                  <a:lnTo>
                    <a:pt x="857429" y="1109434"/>
                  </a:lnTo>
                  <a:lnTo>
                    <a:pt x="864305" y="1088770"/>
                  </a:lnTo>
                  <a:close/>
                </a:path>
                <a:path w="905510" h="1178560">
                  <a:moveTo>
                    <a:pt x="403098" y="0"/>
                  </a:moveTo>
                  <a:lnTo>
                    <a:pt x="297306" y="112140"/>
                  </a:lnTo>
                  <a:lnTo>
                    <a:pt x="310824" y="132056"/>
                  </a:lnTo>
                  <a:lnTo>
                    <a:pt x="321246" y="152590"/>
                  </a:lnTo>
                  <a:lnTo>
                    <a:pt x="327953" y="174363"/>
                  </a:lnTo>
                  <a:lnTo>
                    <a:pt x="330326" y="197992"/>
                  </a:lnTo>
                  <a:lnTo>
                    <a:pt x="327850" y="223613"/>
                  </a:lnTo>
                  <a:lnTo>
                    <a:pt x="308038" y="274949"/>
                  </a:lnTo>
                  <a:lnTo>
                    <a:pt x="269755" y="314261"/>
                  </a:lnTo>
                  <a:lnTo>
                    <a:pt x="222908" y="334073"/>
                  </a:lnTo>
                  <a:lnTo>
                    <a:pt x="198246" y="336550"/>
                  </a:lnTo>
                  <a:lnTo>
                    <a:pt x="754748" y="336550"/>
                  </a:lnTo>
                  <a:lnTo>
                    <a:pt x="705234" y="268631"/>
                  </a:lnTo>
                  <a:lnTo>
                    <a:pt x="673004" y="230134"/>
                  </a:lnTo>
                  <a:lnTo>
                    <a:pt x="638327" y="192321"/>
                  </a:lnTo>
                  <a:lnTo>
                    <a:pt x="601193" y="155191"/>
                  </a:lnTo>
                  <a:lnTo>
                    <a:pt x="561593" y="118744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7372" y="5358383"/>
              <a:ext cx="1137285" cy="818515"/>
            </a:xfrm>
            <a:custGeom>
              <a:avLst/>
              <a:gdLst/>
              <a:ahLst/>
              <a:cxnLst/>
              <a:rect l="l" t="t" r="r" b="b"/>
              <a:pathLst>
                <a:path w="1137285" h="818514">
                  <a:moveTo>
                    <a:pt x="679656" y="706246"/>
                  </a:moveTo>
                  <a:lnTo>
                    <a:pt x="363600" y="706246"/>
                  </a:lnTo>
                  <a:lnTo>
                    <a:pt x="370204" y="712851"/>
                  </a:lnTo>
                  <a:lnTo>
                    <a:pt x="548639" y="818388"/>
                  </a:lnTo>
                  <a:lnTo>
                    <a:pt x="602843" y="772803"/>
                  </a:lnTo>
                  <a:lnTo>
                    <a:pt x="654414" y="728463"/>
                  </a:lnTo>
                  <a:lnTo>
                    <a:pt x="679656" y="706246"/>
                  </a:lnTo>
                  <a:close/>
                </a:path>
                <a:path w="1137285" h="818514">
                  <a:moveTo>
                    <a:pt x="515619" y="0"/>
                  </a:moveTo>
                  <a:lnTo>
                    <a:pt x="491617" y="45402"/>
                  </a:lnTo>
                  <a:lnTo>
                    <a:pt x="462661" y="85851"/>
                  </a:lnTo>
                  <a:lnTo>
                    <a:pt x="424487" y="128831"/>
                  </a:lnTo>
                  <a:lnTo>
                    <a:pt x="396583" y="156200"/>
                  </a:lnTo>
                  <a:lnTo>
                    <a:pt x="362803" y="187486"/>
                  </a:lnTo>
                  <a:lnTo>
                    <a:pt x="323147" y="222686"/>
                  </a:lnTo>
                  <a:lnTo>
                    <a:pt x="277617" y="261798"/>
                  </a:lnTo>
                  <a:lnTo>
                    <a:pt x="226213" y="304821"/>
                  </a:lnTo>
                  <a:lnTo>
                    <a:pt x="168938" y="351752"/>
                  </a:lnTo>
                  <a:lnTo>
                    <a:pt x="105790" y="402589"/>
                  </a:lnTo>
                  <a:lnTo>
                    <a:pt x="77134" y="427251"/>
                  </a:lnTo>
                  <a:lnTo>
                    <a:pt x="24870" y="474098"/>
                  </a:lnTo>
                  <a:lnTo>
                    <a:pt x="0" y="495045"/>
                  </a:lnTo>
                  <a:lnTo>
                    <a:pt x="171830" y="600582"/>
                  </a:lnTo>
                  <a:lnTo>
                    <a:pt x="165226" y="607186"/>
                  </a:lnTo>
                  <a:lnTo>
                    <a:pt x="156662" y="628030"/>
                  </a:lnTo>
                  <a:lnTo>
                    <a:pt x="151193" y="650113"/>
                  </a:lnTo>
                  <a:lnTo>
                    <a:pt x="149439" y="672195"/>
                  </a:lnTo>
                  <a:lnTo>
                    <a:pt x="152018" y="693038"/>
                  </a:lnTo>
                  <a:lnTo>
                    <a:pt x="171005" y="730900"/>
                  </a:lnTo>
                  <a:lnTo>
                    <a:pt x="204850" y="758951"/>
                  </a:lnTo>
                  <a:lnTo>
                    <a:pt x="244586" y="772985"/>
                  </a:lnTo>
                  <a:lnTo>
                    <a:pt x="264412" y="774739"/>
                  </a:lnTo>
                  <a:lnTo>
                    <a:pt x="284225" y="772159"/>
                  </a:lnTo>
                  <a:lnTo>
                    <a:pt x="325516" y="753173"/>
                  </a:lnTo>
                  <a:lnTo>
                    <a:pt x="356997" y="719327"/>
                  </a:lnTo>
                  <a:lnTo>
                    <a:pt x="363600" y="706246"/>
                  </a:lnTo>
                  <a:lnTo>
                    <a:pt x="679656" y="706246"/>
                  </a:lnTo>
                  <a:lnTo>
                    <a:pt x="749705" y="643564"/>
                  </a:lnTo>
                  <a:lnTo>
                    <a:pt x="793448" y="603028"/>
                  </a:lnTo>
                  <a:lnTo>
                    <a:pt x="834607" y="563784"/>
                  </a:lnTo>
                  <a:lnTo>
                    <a:pt x="873192" y="525843"/>
                  </a:lnTo>
                  <a:lnTo>
                    <a:pt x="909216" y="489216"/>
                  </a:lnTo>
                  <a:lnTo>
                    <a:pt x="942691" y="453917"/>
                  </a:lnTo>
                  <a:lnTo>
                    <a:pt x="973629" y="419956"/>
                  </a:lnTo>
                  <a:lnTo>
                    <a:pt x="1002041" y="387344"/>
                  </a:lnTo>
                  <a:lnTo>
                    <a:pt x="1027940" y="356095"/>
                  </a:lnTo>
                  <a:lnTo>
                    <a:pt x="1072245" y="297730"/>
                  </a:lnTo>
                  <a:lnTo>
                    <a:pt x="1090676" y="270637"/>
                  </a:lnTo>
                  <a:lnTo>
                    <a:pt x="1104399" y="250721"/>
                  </a:lnTo>
                  <a:lnTo>
                    <a:pt x="1116266" y="230187"/>
                  </a:lnTo>
                  <a:lnTo>
                    <a:pt x="1125534" y="211200"/>
                  </a:lnTo>
                  <a:lnTo>
                    <a:pt x="773302" y="211200"/>
                  </a:lnTo>
                  <a:lnTo>
                    <a:pt x="749776" y="199024"/>
                  </a:lnTo>
                  <a:lnTo>
                    <a:pt x="710152" y="164766"/>
                  </a:lnTo>
                  <a:lnTo>
                    <a:pt x="685490" y="121447"/>
                  </a:lnTo>
                  <a:lnTo>
                    <a:pt x="678267" y="76545"/>
                  </a:lnTo>
                  <a:lnTo>
                    <a:pt x="680847" y="52831"/>
                  </a:lnTo>
                  <a:lnTo>
                    <a:pt x="515619" y="0"/>
                  </a:lnTo>
                  <a:close/>
                </a:path>
                <a:path w="1137285" h="818514">
                  <a:moveTo>
                    <a:pt x="938656" y="131952"/>
                  </a:moveTo>
                  <a:lnTo>
                    <a:pt x="916305" y="169925"/>
                  </a:lnTo>
                  <a:lnTo>
                    <a:pt x="879093" y="197992"/>
                  </a:lnTo>
                  <a:lnTo>
                    <a:pt x="831730" y="210994"/>
                  </a:lnTo>
                  <a:lnTo>
                    <a:pt x="813053" y="211200"/>
                  </a:lnTo>
                  <a:lnTo>
                    <a:pt x="1125534" y="211200"/>
                  </a:lnTo>
                  <a:lnTo>
                    <a:pt x="1126894" y="208414"/>
                  </a:lnTo>
                  <a:lnTo>
                    <a:pt x="1136903" y="184785"/>
                  </a:lnTo>
                  <a:lnTo>
                    <a:pt x="938656" y="131952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2383" y="5786627"/>
              <a:ext cx="919480" cy="982980"/>
            </a:xfrm>
            <a:custGeom>
              <a:avLst/>
              <a:gdLst/>
              <a:ahLst/>
              <a:cxnLst/>
              <a:rect l="l" t="t" r="r" b="b"/>
              <a:pathLst>
                <a:path w="919479" h="982979">
                  <a:moveTo>
                    <a:pt x="370205" y="0"/>
                  </a:moveTo>
                  <a:lnTo>
                    <a:pt x="322497" y="43923"/>
                  </a:lnTo>
                  <a:lnTo>
                    <a:pt x="278584" y="86685"/>
                  </a:lnTo>
                  <a:lnTo>
                    <a:pt x="238543" y="128364"/>
                  </a:lnTo>
                  <a:lnTo>
                    <a:pt x="202453" y="169037"/>
                  </a:lnTo>
                  <a:lnTo>
                    <a:pt x="170394" y="208781"/>
                  </a:lnTo>
                  <a:lnTo>
                    <a:pt x="142444" y="247673"/>
                  </a:lnTo>
                  <a:lnTo>
                    <a:pt x="118682" y="285792"/>
                  </a:lnTo>
                  <a:lnTo>
                    <a:pt x="99187" y="323215"/>
                  </a:lnTo>
                  <a:lnTo>
                    <a:pt x="80331" y="363791"/>
                  </a:lnTo>
                  <a:lnTo>
                    <a:pt x="63463" y="406348"/>
                  </a:lnTo>
                  <a:lnTo>
                    <a:pt x="48582" y="450884"/>
                  </a:lnTo>
                  <a:lnTo>
                    <a:pt x="35689" y="497400"/>
                  </a:lnTo>
                  <a:lnTo>
                    <a:pt x="24780" y="545893"/>
                  </a:lnTo>
                  <a:lnTo>
                    <a:pt x="15857" y="596364"/>
                  </a:lnTo>
                  <a:lnTo>
                    <a:pt x="8918" y="648812"/>
                  </a:lnTo>
                  <a:lnTo>
                    <a:pt x="3963" y="703235"/>
                  </a:lnTo>
                  <a:lnTo>
                    <a:pt x="990" y="759634"/>
                  </a:lnTo>
                  <a:lnTo>
                    <a:pt x="0" y="818007"/>
                  </a:lnTo>
                  <a:lnTo>
                    <a:pt x="0" y="982980"/>
                  </a:lnTo>
                  <a:lnTo>
                    <a:pt x="621411" y="982980"/>
                  </a:lnTo>
                  <a:lnTo>
                    <a:pt x="620152" y="914320"/>
                  </a:lnTo>
                  <a:lnTo>
                    <a:pt x="621224" y="851685"/>
                  </a:lnTo>
                  <a:lnTo>
                    <a:pt x="624469" y="794920"/>
                  </a:lnTo>
                  <a:lnTo>
                    <a:pt x="629729" y="743870"/>
                  </a:lnTo>
                  <a:lnTo>
                    <a:pt x="636846" y="698380"/>
                  </a:lnTo>
                  <a:lnTo>
                    <a:pt x="645664" y="658296"/>
                  </a:lnTo>
                  <a:lnTo>
                    <a:pt x="667766" y="593725"/>
                  </a:lnTo>
                  <a:lnTo>
                    <a:pt x="708881" y="526712"/>
                  </a:lnTo>
                  <a:lnTo>
                    <a:pt x="738871" y="489562"/>
                  </a:lnTo>
                  <a:lnTo>
                    <a:pt x="774993" y="449978"/>
                  </a:lnTo>
                  <a:lnTo>
                    <a:pt x="817129" y="407960"/>
                  </a:lnTo>
                  <a:lnTo>
                    <a:pt x="865161" y="363505"/>
                  </a:lnTo>
                  <a:lnTo>
                    <a:pt x="918971" y="316611"/>
                  </a:lnTo>
                  <a:lnTo>
                    <a:pt x="760349" y="230886"/>
                  </a:lnTo>
                  <a:lnTo>
                    <a:pt x="726392" y="262255"/>
                  </a:lnTo>
                  <a:lnTo>
                    <a:pt x="687578" y="283718"/>
                  </a:lnTo>
                  <a:lnTo>
                    <a:pt x="658975" y="286194"/>
                  </a:lnTo>
                  <a:lnTo>
                    <a:pt x="632206" y="283718"/>
                  </a:lnTo>
                  <a:lnTo>
                    <a:pt x="581787" y="263906"/>
                  </a:lnTo>
                  <a:lnTo>
                    <a:pt x="541321" y="231711"/>
                  </a:lnTo>
                  <a:lnTo>
                    <a:pt x="515619" y="184658"/>
                  </a:lnTo>
                  <a:lnTo>
                    <a:pt x="513042" y="160069"/>
                  </a:lnTo>
                  <a:lnTo>
                    <a:pt x="514810" y="136064"/>
                  </a:lnTo>
                  <a:lnTo>
                    <a:pt x="520317" y="113274"/>
                  </a:lnTo>
                  <a:lnTo>
                    <a:pt x="528955" y="92329"/>
                  </a:lnTo>
                  <a:lnTo>
                    <a:pt x="370205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4360" y="4246574"/>
            <a:ext cx="375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3164" y="4544948"/>
            <a:ext cx="289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2657" y="4498746"/>
            <a:ext cx="618490" cy="159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225">
              <a:lnSpc>
                <a:spcPct val="128899"/>
              </a:lnSpc>
              <a:spcBef>
                <a:spcPts val="100"/>
              </a:spcBef>
            </a:pPr>
            <a:r>
              <a:rPr sz="4000" spc="-110" dirty="0">
                <a:solidFill>
                  <a:srgbClr val="FFFFFF"/>
                </a:solidFill>
                <a:latin typeface="Arial"/>
                <a:cs typeface="Arial"/>
              </a:rPr>
              <a:t>Y  </a:t>
            </a:r>
            <a:r>
              <a:rPr sz="4000" spc="-2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7207" y="5961329"/>
            <a:ext cx="172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1110" y="7176643"/>
            <a:ext cx="186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733" y="4516882"/>
            <a:ext cx="993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-Ellerin  te</a:t>
            </a:r>
            <a:r>
              <a:rPr sz="1800" spc="-10" dirty="0">
                <a:latin typeface="Trebuchet MS"/>
                <a:cs typeface="Trebuchet MS"/>
              </a:rPr>
              <a:t>r</a:t>
            </a:r>
            <a:r>
              <a:rPr sz="1800" dirty="0">
                <a:latin typeface="Trebuchet MS"/>
                <a:cs typeface="Trebuchet MS"/>
              </a:rPr>
              <a:t>lem</a:t>
            </a:r>
            <a:r>
              <a:rPr sz="1800" spc="-5" dirty="0">
                <a:latin typeface="Trebuchet MS"/>
                <a:cs typeface="Trebuchet MS"/>
              </a:rPr>
              <a:t>e</a:t>
            </a:r>
            <a:r>
              <a:rPr sz="1800" dirty="0">
                <a:latin typeface="Trebuchet MS"/>
                <a:cs typeface="Trebuchet MS"/>
              </a:rPr>
              <a:t>si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7380" y="5660263"/>
            <a:ext cx="1450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-Karın </a:t>
            </a:r>
            <a:r>
              <a:rPr sz="1800" spc="-5" dirty="0">
                <a:latin typeface="Trebuchet MS"/>
                <a:cs typeface="Trebuchet MS"/>
              </a:rPr>
              <a:t>ağrısı,  Mide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bulantısı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14646" y="4516882"/>
            <a:ext cx="1062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-Kalp  çarpı</a:t>
            </a:r>
            <a:r>
              <a:rPr sz="1800" dirty="0">
                <a:latin typeface="Trebuchet MS"/>
                <a:cs typeface="Trebuchet MS"/>
              </a:rPr>
              <a:t>n</a:t>
            </a:r>
            <a:r>
              <a:rPr sz="1800" spc="-5" dirty="0">
                <a:latin typeface="Trebuchet MS"/>
                <a:cs typeface="Trebuchet MS"/>
              </a:rPr>
              <a:t>tısı,  </a:t>
            </a:r>
            <a:r>
              <a:rPr sz="1800" spc="-15" dirty="0">
                <a:latin typeface="Trebuchet MS"/>
                <a:cs typeface="Trebuchet MS"/>
              </a:rPr>
              <a:t>Titreme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359" y="7027291"/>
            <a:ext cx="118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-Hızlı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nefes  alıp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verme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0396" y="5803138"/>
            <a:ext cx="1080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-Sık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idrara  çıkma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85894" y="6802958"/>
            <a:ext cx="918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-Ağız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rebuchet MS"/>
                <a:cs typeface="Trebuchet MS"/>
              </a:rPr>
              <a:t>Kuruluğu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7214616"/>
            <a:ext cx="641985" cy="614680"/>
          </a:xfrm>
          <a:custGeom>
            <a:avLst/>
            <a:gdLst/>
            <a:ahLst/>
            <a:cxnLst/>
            <a:rect l="l" t="t" r="r" b="b"/>
            <a:pathLst>
              <a:path w="641985" h="614679">
                <a:moveTo>
                  <a:pt x="641604" y="0"/>
                </a:moveTo>
                <a:lnTo>
                  <a:pt x="0" y="0"/>
                </a:lnTo>
                <a:lnTo>
                  <a:pt x="0" y="614172"/>
                </a:lnTo>
                <a:lnTo>
                  <a:pt x="641604" y="614172"/>
                </a:lnTo>
                <a:lnTo>
                  <a:pt x="641604" y="0"/>
                </a:lnTo>
                <a:close/>
              </a:path>
            </a:pathLst>
          </a:custGeom>
          <a:solidFill>
            <a:srgbClr val="7C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1194" y="527050"/>
            <a:ext cx="5021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YÜKSEK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KAYGISININ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BİLİŞSEL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BELİRTİLERİ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1116" y="4287011"/>
            <a:ext cx="2478405" cy="2482850"/>
            <a:chOff x="2071116" y="4287011"/>
            <a:chExt cx="2478405" cy="2482850"/>
          </a:xfrm>
        </p:grpSpPr>
        <p:sp>
          <p:nvSpPr>
            <p:cNvPr id="5" name="object 5"/>
            <p:cNvSpPr/>
            <p:nvPr/>
          </p:nvSpPr>
          <p:spPr>
            <a:xfrm>
              <a:off x="2071116" y="4357115"/>
              <a:ext cx="977900" cy="1050290"/>
            </a:xfrm>
            <a:custGeom>
              <a:avLst/>
              <a:gdLst/>
              <a:ahLst/>
              <a:cxnLst/>
              <a:rect l="l" t="t" r="r" b="b"/>
              <a:pathLst>
                <a:path w="977900" h="1050289">
                  <a:moveTo>
                    <a:pt x="780414" y="0"/>
                  </a:moveTo>
                  <a:lnTo>
                    <a:pt x="730235" y="18589"/>
                  </a:lnTo>
                  <a:lnTo>
                    <a:pt x="681080" y="39134"/>
                  </a:lnTo>
                  <a:lnTo>
                    <a:pt x="633005" y="61637"/>
                  </a:lnTo>
                  <a:lnTo>
                    <a:pt x="586065" y="86096"/>
                  </a:lnTo>
                  <a:lnTo>
                    <a:pt x="540316" y="112512"/>
                  </a:lnTo>
                  <a:lnTo>
                    <a:pt x="495812" y="140885"/>
                  </a:lnTo>
                  <a:lnTo>
                    <a:pt x="452610" y="171214"/>
                  </a:lnTo>
                  <a:lnTo>
                    <a:pt x="410765" y="203501"/>
                  </a:lnTo>
                  <a:lnTo>
                    <a:pt x="370331" y="237744"/>
                  </a:lnTo>
                  <a:lnTo>
                    <a:pt x="330596" y="273186"/>
                  </a:lnTo>
                  <a:lnTo>
                    <a:pt x="293062" y="309588"/>
                  </a:lnTo>
                  <a:lnTo>
                    <a:pt x="257738" y="346949"/>
                  </a:lnTo>
                  <a:lnTo>
                    <a:pt x="224634" y="385271"/>
                  </a:lnTo>
                  <a:lnTo>
                    <a:pt x="193756" y="424552"/>
                  </a:lnTo>
                  <a:lnTo>
                    <a:pt x="165114" y="464793"/>
                  </a:lnTo>
                  <a:lnTo>
                    <a:pt x="138717" y="505994"/>
                  </a:lnTo>
                  <a:lnTo>
                    <a:pt x="114571" y="548154"/>
                  </a:lnTo>
                  <a:lnTo>
                    <a:pt x="92686" y="591275"/>
                  </a:lnTo>
                  <a:lnTo>
                    <a:pt x="73071" y="635355"/>
                  </a:lnTo>
                  <a:lnTo>
                    <a:pt x="55733" y="680394"/>
                  </a:lnTo>
                  <a:lnTo>
                    <a:pt x="40680" y="726394"/>
                  </a:lnTo>
                  <a:lnTo>
                    <a:pt x="27922" y="773353"/>
                  </a:lnTo>
                  <a:lnTo>
                    <a:pt x="17467" y="821272"/>
                  </a:lnTo>
                  <a:lnTo>
                    <a:pt x="9322" y="870151"/>
                  </a:lnTo>
                  <a:lnTo>
                    <a:pt x="3497" y="919989"/>
                  </a:lnTo>
                  <a:lnTo>
                    <a:pt x="0" y="970788"/>
                  </a:lnTo>
                  <a:lnTo>
                    <a:pt x="628395" y="1050036"/>
                  </a:lnTo>
                  <a:lnTo>
                    <a:pt x="641475" y="990388"/>
                  </a:lnTo>
                  <a:lnTo>
                    <a:pt x="656939" y="934228"/>
                  </a:lnTo>
                  <a:lnTo>
                    <a:pt x="674786" y="881475"/>
                  </a:lnTo>
                  <a:lnTo>
                    <a:pt x="695017" y="832051"/>
                  </a:lnTo>
                  <a:lnTo>
                    <a:pt x="717629" y="785876"/>
                  </a:lnTo>
                  <a:lnTo>
                    <a:pt x="742622" y="742870"/>
                  </a:lnTo>
                  <a:lnTo>
                    <a:pt x="769996" y="702956"/>
                  </a:lnTo>
                  <a:lnTo>
                    <a:pt x="799750" y="666053"/>
                  </a:lnTo>
                  <a:lnTo>
                    <a:pt x="831883" y="632082"/>
                  </a:lnTo>
                  <a:lnTo>
                    <a:pt x="866394" y="600963"/>
                  </a:lnTo>
                  <a:lnTo>
                    <a:pt x="882461" y="586208"/>
                  </a:lnTo>
                  <a:lnTo>
                    <a:pt x="900350" y="572071"/>
                  </a:lnTo>
                  <a:lnTo>
                    <a:pt x="919454" y="559173"/>
                  </a:lnTo>
                  <a:lnTo>
                    <a:pt x="939164" y="548132"/>
                  </a:lnTo>
                  <a:lnTo>
                    <a:pt x="886332" y="363220"/>
                  </a:lnTo>
                  <a:lnTo>
                    <a:pt x="899540" y="363220"/>
                  </a:lnTo>
                  <a:lnTo>
                    <a:pt x="938825" y="341550"/>
                  </a:lnTo>
                  <a:lnTo>
                    <a:pt x="965692" y="308737"/>
                  </a:lnTo>
                  <a:lnTo>
                    <a:pt x="977675" y="268493"/>
                  </a:lnTo>
                  <a:lnTo>
                    <a:pt x="972311" y="224536"/>
                  </a:lnTo>
                  <a:lnTo>
                    <a:pt x="954438" y="185324"/>
                  </a:lnTo>
                  <a:lnTo>
                    <a:pt x="923528" y="158496"/>
                  </a:lnTo>
                  <a:lnTo>
                    <a:pt x="901678" y="151892"/>
                  </a:lnTo>
                  <a:lnTo>
                    <a:pt x="826769" y="151892"/>
                  </a:lnTo>
                  <a:lnTo>
                    <a:pt x="820165" y="138684"/>
                  </a:lnTo>
                  <a:lnTo>
                    <a:pt x="780414" y="0"/>
                  </a:lnTo>
                  <a:close/>
                </a:path>
                <a:path w="977900" h="1050289">
                  <a:moveTo>
                    <a:pt x="883925" y="146526"/>
                  </a:moveTo>
                  <a:lnTo>
                    <a:pt x="839977" y="151892"/>
                  </a:lnTo>
                  <a:lnTo>
                    <a:pt x="901678" y="151892"/>
                  </a:lnTo>
                  <a:lnTo>
                    <a:pt x="883925" y="146526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0" y="4287011"/>
              <a:ext cx="1216660" cy="600710"/>
            </a:xfrm>
            <a:custGeom>
              <a:avLst/>
              <a:gdLst/>
              <a:ahLst/>
              <a:cxnLst/>
              <a:rect l="l" t="t" r="r" b="b"/>
              <a:pathLst>
                <a:path w="1216660" h="600710">
                  <a:moveTo>
                    <a:pt x="1197853" y="190974"/>
                  </a:moveTo>
                  <a:lnTo>
                    <a:pt x="88505" y="190974"/>
                  </a:lnTo>
                  <a:lnTo>
                    <a:pt x="133016" y="207883"/>
                  </a:lnTo>
                  <a:lnTo>
                    <a:pt x="168836" y="239627"/>
                  </a:lnTo>
                  <a:lnTo>
                    <a:pt x="191643" y="283717"/>
                  </a:lnTo>
                  <a:lnTo>
                    <a:pt x="196905" y="333640"/>
                  </a:lnTo>
                  <a:lnTo>
                    <a:pt x="184213" y="381063"/>
                  </a:lnTo>
                  <a:lnTo>
                    <a:pt x="155424" y="421056"/>
                  </a:lnTo>
                  <a:lnTo>
                    <a:pt x="112394" y="448690"/>
                  </a:lnTo>
                  <a:lnTo>
                    <a:pt x="152019" y="600455"/>
                  </a:lnTo>
                  <a:lnTo>
                    <a:pt x="195348" y="576992"/>
                  </a:lnTo>
                  <a:lnTo>
                    <a:pt x="240399" y="557468"/>
                  </a:lnTo>
                  <a:lnTo>
                    <a:pt x="287292" y="541763"/>
                  </a:lnTo>
                  <a:lnTo>
                    <a:pt x="336147" y="529756"/>
                  </a:lnTo>
                  <a:lnTo>
                    <a:pt x="387083" y="521329"/>
                  </a:lnTo>
                  <a:lnTo>
                    <a:pt x="440221" y="516360"/>
                  </a:lnTo>
                  <a:lnTo>
                    <a:pt x="495680" y="514730"/>
                  </a:lnTo>
                  <a:lnTo>
                    <a:pt x="888558" y="514730"/>
                  </a:lnTo>
                  <a:lnTo>
                    <a:pt x="945134" y="455295"/>
                  </a:lnTo>
                  <a:lnTo>
                    <a:pt x="1115611" y="455295"/>
                  </a:lnTo>
                  <a:lnTo>
                    <a:pt x="1123898" y="444873"/>
                  </a:lnTo>
                  <a:lnTo>
                    <a:pt x="1134364" y="424751"/>
                  </a:lnTo>
                  <a:lnTo>
                    <a:pt x="1141114" y="403391"/>
                  </a:lnTo>
                  <a:lnTo>
                    <a:pt x="1143508" y="382650"/>
                  </a:lnTo>
                  <a:lnTo>
                    <a:pt x="1141114" y="361983"/>
                  </a:lnTo>
                  <a:lnTo>
                    <a:pt x="1134364" y="340661"/>
                  </a:lnTo>
                  <a:lnTo>
                    <a:pt x="1123898" y="320553"/>
                  </a:lnTo>
                  <a:lnTo>
                    <a:pt x="1110361" y="303529"/>
                  </a:lnTo>
                  <a:lnTo>
                    <a:pt x="1097152" y="296925"/>
                  </a:lnTo>
                  <a:lnTo>
                    <a:pt x="1110361" y="283717"/>
                  </a:lnTo>
                  <a:lnTo>
                    <a:pt x="1197853" y="190974"/>
                  </a:lnTo>
                  <a:close/>
                </a:path>
                <a:path w="1216660" h="600710">
                  <a:moveTo>
                    <a:pt x="888558" y="514730"/>
                  </a:moveTo>
                  <a:lnTo>
                    <a:pt x="495680" y="514730"/>
                  </a:lnTo>
                  <a:lnTo>
                    <a:pt x="548316" y="516322"/>
                  </a:lnTo>
                  <a:lnTo>
                    <a:pt x="598639" y="521021"/>
                  </a:lnTo>
                  <a:lnTo>
                    <a:pt x="646763" y="528716"/>
                  </a:lnTo>
                  <a:lnTo>
                    <a:pt x="692801" y="539298"/>
                  </a:lnTo>
                  <a:lnTo>
                    <a:pt x="736866" y="552655"/>
                  </a:lnTo>
                  <a:lnTo>
                    <a:pt x="779071" y="568675"/>
                  </a:lnTo>
                  <a:lnTo>
                    <a:pt x="819530" y="587248"/>
                  </a:lnTo>
                  <a:lnTo>
                    <a:pt x="888558" y="514730"/>
                  </a:lnTo>
                  <a:close/>
                </a:path>
                <a:path w="1216660" h="600710">
                  <a:moveTo>
                    <a:pt x="1115611" y="455295"/>
                  </a:moveTo>
                  <a:lnTo>
                    <a:pt x="945134" y="455295"/>
                  </a:lnTo>
                  <a:lnTo>
                    <a:pt x="958341" y="461899"/>
                  </a:lnTo>
                  <a:lnTo>
                    <a:pt x="974459" y="475416"/>
                  </a:lnTo>
                  <a:lnTo>
                    <a:pt x="993076" y="485838"/>
                  </a:lnTo>
                  <a:lnTo>
                    <a:pt x="1014170" y="492545"/>
                  </a:lnTo>
                  <a:lnTo>
                    <a:pt x="1037716" y="494918"/>
                  </a:lnTo>
                  <a:lnTo>
                    <a:pt x="1057425" y="492545"/>
                  </a:lnTo>
                  <a:lnTo>
                    <a:pt x="1076515" y="485838"/>
                  </a:lnTo>
                  <a:lnTo>
                    <a:pt x="1094366" y="475416"/>
                  </a:lnTo>
                  <a:lnTo>
                    <a:pt x="1110361" y="461899"/>
                  </a:lnTo>
                  <a:lnTo>
                    <a:pt x="1115611" y="455295"/>
                  </a:lnTo>
                  <a:close/>
                </a:path>
                <a:path w="1216660" h="600710">
                  <a:moveTo>
                    <a:pt x="462661" y="0"/>
                  </a:moveTo>
                  <a:lnTo>
                    <a:pt x="407848" y="733"/>
                  </a:lnTo>
                  <a:lnTo>
                    <a:pt x="353632" y="2935"/>
                  </a:lnTo>
                  <a:lnTo>
                    <a:pt x="300124" y="6604"/>
                  </a:lnTo>
                  <a:lnTo>
                    <a:pt x="247431" y="11740"/>
                  </a:lnTo>
                  <a:lnTo>
                    <a:pt x="195662" y="18344"/>
                  </a:lnTo>
                  <a:lnTo>
                    <a:pt x="144925" y="26416"/>
                  </a:lnTo>
                  <a:lnTo>
                    <a:pt x="95330" y="35955"/>
                  </a:lnTo>
                  <a:lnTo>
                    <a:pt x="46985" y="46961"/>
                  </a:lnTo>
                  <a:lnTo>
                    <a:pt x="0" y="59436"/>
                  </a:lnTo>
                  <a:lnTo>
                    <a:pt x="39624" y="191388"/>
                  </a:lnTo>
                  <a:lnTo>
                    <a:pt x="1197853" y="190974"/>
                  </a:lnTo>
                  <a:lnTo>
                    <a:pt x="1216152" y="171576"/>
                  </a:lnTo>
                  <a:lnTo>
                    <a:pt x="1177199" y="151169"/>
                  </a:lnTo>
                  <a:lnTo>
                    <a:pt x="1137160" y="132007"/>
                  </a:lnTo>
                  <a:lnTo>
                    <a:pt x="1096035" y="114100"/>
                  </a:lnTo>
                  <a:lnTo>
                    <a:pt x="1053824" y="97458"/>
                  </a:lnTo>
                  <a:lnTo>
                    <a:pt x="1010527" y="82091"/>
                  </a:lnTo>
                  <a:lnTo>
                    <a:pt x="966145" y="68008"/>
                  </a:lnTo>
                  <a:lnTo>
                    <a:pt x="920677" y="55219"/>
                  </a:lnTo>
                  <a:lnTo>
                    <a:pt x="874125" y="43735"/>
                  </a:lnTo>
                  <a:lnTo>
                    <a:pt x="826487" y="33565"/>
                  </a:lnTo>
                  <a:lnTo>
                    <a:pt x="777765" y="24719"/>
                  </a:lnTo>
                  <a:lnTo>
                    <a:pt x="727958" y="17207"/>
                  </a:lnTo>
                  <a:lnTo>
                    <a:pt x="677066" y="11039"/>
                  </a:lnTo>
                  <a:lnTo>
                    <a:pt x="625091" y="6224"/>
                  </a:lnTo>
                  <a:lnTo>
                    <a:pt x="572031" y="2772"/>
                  </a:lnTo>
                  <a:lnTo>
                    <a:pt x="517888" y="694"/>
                  </a:lnTo>
                  <a:lnTo>
                    <a:pt x="462661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43883" y="4428743"/>
              <a:ext cx="905510" cy="1178560"/>
            </a:xfrm>
            <a:custGeom>
              <a:avLst/>
              <a:gdLst/>
              <a:ahLst/>
              <a:cxnLst/>
              <a:rect l="l" t="t" r="r" b="b"/>
              <a:pathLst>
                <a:path w="905510" h="1178560">
                  <a:moveTo>
                    <a:pt x="105663" y="303529"/>
                  </a:moveTo>
                  <a:lnTo>
                    <a:pt x="0" y="415670"/>
                  </a:lnTo>
                  <a:lnTo>
                    <a:pt x="23629" y="429601"/>
                  </a:lnTo>
                  <a:lnTo>
                    <a:pt x="45402" y="442912"/>
                  </a:lnTo>
                  <a:lnTo>
                    <a:pt x="85851" y="475106"/>
                  </a:lnTo>
                  <a:lnTo>
                    <a:pt x="123041" y="510659"/>
                  </a:lnTo>
                  <a:lnTo>
                    <a:pt x="155267" y="548068"/>
                  </a:lnTo>
                  <a:lnTo>
                    <a:pt x="182531" y="587335"/>
                  </a:lnTo>
                  <a:lnTo>
                    <a:pt x="204835" y="628459"/>
                  </a:lnTo>
                  <a:lnTo>
                    <a:pt x="222179" y="671441"/>
                  </a:lnTo>
                  <a:lnTo>
                    <a:pt x="234567" y="716279"/>
                  </a:lnTo>
                  <a:lnTo>
                    <a:pt x="241998" y="762976"/>
                  </a:lnTo>
                  <a:lnTo>
                    <a:pt x="244475" y="811529"/>
                  </a:lnTo>
                  <a:lnTo>
                    <a:pt x="242101" y="853834"/>
                  </a:lnTo>
                  <a:lnTo>
                    <a:pt x="235394" y="892413"/>
                  </a:lnTo>
                  <a:lnTo>
                    <a:pt x="224972" y="928491"/>
                  </a:lnTo>
                  <a:lnTo>
                    <a:pt x="211454" y="963294"/>
                  </a:lnTo>
                  <a:lnTo>
                    <a:pt x="403098" y="1022730"/>
                  </a:lnTo>
                  <a:lnTo>
                    <a:pt x="396493" y="1035938"/>
                  </a:lnTo>
                  <a:lnTo>
                    <a:pt x="393914" y="1056780"/>
                  </a:lnTo>
                  <a:lnTo>
                    <a:pt x="395668" y="1078849"/>
                  </a:lnTo>
                  <a:lnTo>
                    <a:pt x="409701" y="1121664"/>
                  </a:lnTo>
                  <a:lnTo>
                    <a:pt x="435292" y="1153032"/>
                  </a:lnTo>
                  <a:lnTo>
                    <a:pt x="475741" y="1174495"/>
                  </a:lnTo>
                  <a:lnTo>
                    <a:pt x="495553" y="1178004"/>
                  </a:lnTo>
                  <a:lnTo>
                    <a:pt x="515365" y="1177797"/>
                  </a:lnTo>
                  <a:lnTo>
                    <a:pt x="554989" y="1161288"/>
                  </a:lnTo>
                  <a:lnTo>
                    <a:pt x="588946" y="1136538"/>
                  </a:lnTo>
                  <a:lnTo>
                    <a:pt x="607949" y="1101978"/>
                  </a:lnTo>
                  <a:lnTo>
                    <a:pt x="614552" y="1088770"/>
                  </a:lnTo>
                  <a:lnTo>
                    <a:pt x="864305" y="1088770"/>
                  </a:lnTo>
                  <a:lnTo>
                    <a:pt x="872524" y="1064066"/>
                  </a:lnTo>
                  <a:lnTo>
                    <a:pt x="884616" y="1018463"/>
                  </a:lnTo>
                  <a:lnTo>
                    <a:pt x="893819" y="972507"/>
                  </a:lnTo>
                  <a:lnTo>
                    <a:pt x="900250" y="926080"/>
                  </a:lnTo>
                  <a:lnTo>
                    <a:pt x="904023" y="879064"/>
                  </a:lnTo>
                  <a:lnTo>
                    <a:pt x="905255" y="831341"/>
                  </a:lnTo>
                  <a:lnTo>
                    <a:pt x="904089" y="783947"/>
                  </a:lnTo>
                  <a:lnTo>
                    <a:pt x="900583" y="737238"/>
                  </a:lnTo>
                  <a:lnTo>
                    <a:pt x="894729" y="691215"/>
                  </a:lnTo>
                  <a:lnTo>
                    <a:pt x="886520" y="645876"/>
                  </a:lnTo>
                  <a:lnTo>
                    <a:pt x="875946" y="601222"/>
                  </a:lnTo>
                  <a:lnTo>
                    <a:pt x="862999" y="557253"/>
                  </a:lnTo>
                  <a:lnTo>
                    <a:pt x="847672" y="513969"/>
                  </a:lnTo>
                  <a:lnTo>
                    <a:pt x="829954" y="471369"/>
                  </a:lnTo>
                  <a:lnTo>
                    <a:pt x="809840" y="429453"/>
                  </a:lnTo>
                  <a:lnTo>
                    <a:pt x="787318" y="388222"/>
                  </a:lnTo>
                  <a:lnTo>
                    <a:pt x="762383" y="347674"/>
                  </a:lnTo>
                  <a:lnTo>
                    <a:pt x="754748" y="336550"/>
                  </a:lnTo>
                  <a:lnTo>
                    <a:pt x="198246" y="336550"/>
                  </a:lnTo>
                  <a:lnTo>
                    <a:pt x="173583" y="334176"/>
                  </a:lnTo>
                  <a:lnTo>
                    <a:pt x="149526" y="327469"/>
                  </a:lnTo>
                  <a:lnTo>
                    <a:pt x="126684" y="317047"/>
                  </a:lnTo>
                  <a:lnTo>
                    <a:pt x="105663" y="303529"/>
                  </a:lnTo>
                  <a:close/>
                </a:path>
                <a:path w="905510" h="1178560">
                  <a:moveTo>
                    <a:pt x="864305" y="1088770"/>
                  </a:moveTo>
                  <a:lnTo>
                    <a:pt x="627761" y="1088770"/>
                  </a:lnTo>
                  <a:lnTo>
                    <a:pt x="839215" y="1154683"/>
                  </a:lnTo>
                  <a:lnTo>
                    <a:pt x="857429" y="1109434"/>
                  </a:lnTo>
                  <a:lnTo>
                    <a:pt x="864305" y="1088770"/>
                  </a:lnTo>
                  <a:close/>
                </a:path>
                <a:path w="905510" h="1178560">
                  <a:moveTo>
                    <a:pt x="403098" y="0"/>
                  </a:moveTo>
                  <a:lnTo>
                    <a:pt x="297306" y="112140"/>
                  </a:lnTo>
                  <a:lnTo>
                    <a:pt x="310824" y="132056"/>
                  </a:lnTo>
                  <a:lnTo>
                    <a:pt x="321246" y="152590"/>
                  </a:lnTo>
                  <a:lnTo>
                    <a:pt x="327953" y="174363"/>
                  </a:lnTo>
                  <a:lnTo>
                    <a:pt x="330326" y="197992"/>
                  </a:lnTo>
                  <a:lnTo>
                    <a:pt x="327850" y="223613"/>
                  </a:lnTo>
                  <a:lnTo>
                    <a:pt x="308038" y="274949"/>
                  </a:lnTo>
                  <a:lnTo>
                    <a:pt x="269755" y="314261"/>
                  </a:lnTo>
                  <a:lnTo>
                    <a:pt x="222908" y="334073"/>
                  </a:lnTo>
                  <a:lnTo>
                    <a:pt x="198246" y="336550"/>
                  </a:lnTo>
                  <a:lnTo>
                    <a:pt x="754748" y="336550"/>
                  </a:lnTo>
                  <a:lnTo>
                    <a:pt x="705234" y="268631"/>
                  </a:lnTo>
                  <a:lnTo>
                    <a:pt x="673004" y="230134"/>
                  </a:lnTo>
                  <a:lnTo>
                    <a:pt x="638327" y="192321"/>
                  </a:lnTo>
                  <a:lnTo>
                    <a:pt x="601193" y="155191"/>
                  </a:lnTo>
                  <a:lnTo>
                    <a:pt x="561593" y="118744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7372" y="5358383"/>
              <a:ext cx="1137285" cy="818515"/>
            </a:xfrm>
            <a:custGeom>
              <a:avLst/>
              <a:gdLst/>
              <a:ahLst/>
              <a:cxnLst/>
              <a:rect l="l" t="t" r="r" b="b"/>
              <a:pathLst>
                <a:path w="1137285" h="818514">
                  <a:moveTo>
                    <a:pt x="679656" y="706246"/>
                  </a:moveTo>
                  <a:lnTo>
                    <a:pt x="363600" y="706246"/>
                  </a:lnTo>
                  <a:lnTo>
                    <a:pt x="370204" y="712851"/>
                  </a:lnTo>
                  <a:lnTo>
                    <a:pt x="548639" y="818388"/>
                  </a:lnTo>
                  <a:lnTo>
                    <a:pt x="602843" y="772803"/>
                  </a:lnTo>
                  <a:lnTo>
                    <a:pt x="654414" y="728463"/>
                  </a:lnTo>
                  <a:lnTo>
                    <a:pt x="679656" y="706246"/>
                  </a:lnTo>
                  <a:close/>
                </a:path>
                <a:path w="1137285" h="818514">
                  <a:moveTo>
                    <a:pt x="515619" y="0"/>
                  </a:moveTo>
                  <a:lnTo>
                    <a:pt x="491617" y="45402"/>
                  </a:lnTo>
                  <a:lnTo>
                    <a:pt x="462661" y="85851"/>
                  </a:lnTo>
                  <a:lnTo>
                    <a:pt x="424487" y="128831"/>
                  </a:lnTo>
                  <a:lnTo>
                    <a:pt x="396583" y="156200"/>
                  </a:lnTo>
                  <a:lnTo>
                    <a:pt x="362803" y="187486"/>
                  </a:lnTo>
                  <a:lnTo>
                    <a:pt x="323147" y="222686"/>
                  </a:lnTo>
                  <a:lnTo>
                    <a:pt x="277617" y="261798"/>
                  </a:lnTo>
                  <a:lnTo>
                    <a:pt x="226213" y="304821"/>
                  </a:lnTo>
                  <a:lnTo>
                    <a:pt x="168938" y="351752"/>
                  </a:lnTo>
                  <a:lnTo>
                    <a:pt x="105790" y="402589"/>
                  </a:lnTo>
                  <a:lnTo>
                    <a:pt x="77134" y="427251"/>
                  </a:lnTo>
                  <a:lnTo>
                    <a:pt x="24870" y="474098"/>
                  </a:lnTo>
                  <a:lnTo>
                    <a:pt x="0" y="495045"/>
                  </a:lnTo>
                  <a:lnTo>
                    <a:pt x="171830" y="600582"/>
                  </a:lnTo>
                  <a:lnTo>
                    <a:pt x="165226" y="607186"/>
                  </a:lnTo>
                  <a:lnTo>
                    <a:pt x="156662" y="628030"/>
                  </a:lnTo>
                  <a:lnTo>
                    <a:pt x="151193" y="650113"/>
                  </a:lnTo>
                  <a:lnTo>
                    <a:pt x="149439" y="672195"/>
                  </a:lnTo>
                  <a:lnTo>
                    <a:pt x="152018" y="693038"/>
                  </a:lnTo>
                  <a:lnTo>
                    <a:pt x="171005" y="730900"/>
                  </a:lnTo>
                  <a:lnTo>
                    <a:pt x="204850" y="758951"/>
                  </a:lnTo>
                  <a:lnTo>
                    <a:pt x="244586" y="772985"/>
                  </a:lnTo>
                  <a:lnTo>
                    <a:pt x="264412" y="774739"/>
                  </a:lnTo>
                  <a:lnTo>
                    <a:pt x="284225" y="772159"/>
                  </a:lnTo>
                  <a:lnTo>
                    <a:pt x="325516" y="753173"/>
                  </a:lnTo>
                  <a:lnTo>
                    <a:pt x="356997" y="719327"/>
                  </a:lnTo>
                  <a:lnTo>
                    <a:pt x="363600" y="706246"/>
                  </a:lnTo>
                  <a:lnTo>
                    <a:pt x="679656" y="706246"/>
                  </a:lnTo>
                  <a:lnTo>
                    <a:pt x="749705" y="643564"/>
                  </a:lnTo>
                  <a:lnTo>
                    <a:pt x="793448" y="603028"/>
                  </a:lnTo>
                  <a:lnTo>
                    <a:pt x="834607" y="563784"/>
                  </a:lnTo>
                  <a:lnTo>
                    <a:pt x="873192" y="525843"/>
                  </a:lnTo>
                  <a:lnTo>
                    <a:pt x="909216" y="489216"/>
                  </a:lnTo>
                  <a:lnTo>
                    <a:pt x="942691" y="453917"/>
                  </a:lnTo>
                  <a:lnTo>
                    <a:pt x="973629" y="419956"/>
                  </a:lnTo>
                  <a:lnTo>
                    <a:pt x="1002041" y="387344"/>
                  </a:lnTo>
                  <a:lnTo>
                    <a:pt x="1027940" y="356095"/>
                  </a:lnTo>
                  <a:lnTo>
                    <a:pt x="1072245" y="297730"/>
                  </a:lnTo>
                  <a:lnTo>
                    <a:pt x="1090676" y="270637"/>
                  </a:lnTo>
                  <a:lnTo>
                    <a:pt x="1104399" y="250721"/>
                  </a:lnTo>
                  <a:lnTo>
                    <a:pt x="1116266" y="230187"/>
                  </a:lnTo>
                  <a:lnTo>
                    <a:pt x="1125534" y="211200"/>
                  </a:lnTo>
                  <a:lnTo>
                    <a:pt x="773302" y="211200"/>
                  </a:lnTo>
                  <a:lnTo>
                    <a:pt x="749776" y="199024"/>
                  </a:lnTo>
                  <a:lnTo>
                    <a:pt x="710152" y="164766"/>
                  </a:lnTo>
                  <a:lnTo>
                    <a:pt x="685490" y="121447"/>
                  </a:lnTo>
                  <a:lnTo>
                    <a:pt x="678267" y="76545"/>
                  </a:lnTo>
                  <a:lnTo>
                    <a:pt x="680847" y="52831"/>
                  </a:lnTo>
                  <a:lnTo>
                    <a:pt x="515619" y="0"/>
                  </a:lnTo>
                  <a:close/>
                </a:path>
                <a:path w="1137285" h="818514">
                  <a:moveTo>
                    <a:pt x="938656" y="131952"/>
                  </a:moveTo>
                  <a:lnTo>
                    <a:pt x="916305" y="169925"/>
                  </a:lnTo>
                  <a:lnTo>
                    <a:pt x="879093" y="197992"/>
                  </a:lnTo>
                  <a:lnTo>
                    <a:pt x="831730" y="210994"/>
                  </a:lnTo>
                  <a:lnTo>
                    <a:pt x="813053" y="211200"/>
                  </a:lnTo>
                  <a:lnTo>
                    <a:pt x="1125534" y="211200"/>
                  </a:lnTo>
                  <a:lnTo>
                    <a:pt x="1126894" y="208414"/>
                  </a:lnTo>
                  <a:lnTo>
                    <a:pt x="1136903" y="184785"/>
                  </a:lnTo>
                  <a:lnTo>
                    <a:pt x="938656" y="131952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2383" y="5786627"/>
              <a:ext cx="919480" cy="982980"/>
            </a:xfrm>
            <a:custGeom>
              <a:avLst/>
              <a:gdLst/>
              <a:ahLst/>
              <a:cxnLst/>
              <a:rect l="l" t="t" r="r" b="b"/>
              <a:pathLst>
                <a:path w="919479" h="982979">
                  <a:moveTo>
                    <a:pt x="370205" y="0"/>
                  </a:moveTo>
                  <a:lnTo>
                    <a:pt x="322497" y="43923"/>
                  </a:lnTo>
                  <a:lnTo>
                    <a:pt x="278584" y="86685"/>
                  </a:lnTo>
                  <a:lnTo>
                    <a:pt x="238543" y="128364"/>
                  </a:lnTo>
                  <a:lnTo>
                    <a:pt x="202453" y="169037"/>
                  </a:lnTo>
                  <a:lnTo>
                    <a:pt x="170394" y="208781"/>
                  </a:lnTo>
                  <a:lnTo>
                    <a:pt x="142444" y="247673"/>
                  </a:lnTo>
                  <a:lnTo>
                    <a:pt x="118682" y="285792"/>
                  </a:lnTo>
                  <a:lnTo>
                    <a:pt x="99187" y="323215"/>
                  </a:lnTo>
                  <a:lnTo>
                    <a:pt x="80331" y="363791"/>
                  </a:lnTo>
                  <a:lnTo>
                    <a:pt x="63463" y="406348"/>
                  </a:lnTo>
                  <a:lnTo>
                    <a:pt x="48582" y="450884"/>
                  </a:lnTo>
                  <a:lnTo>
                    <a:pt x="35689" y="497400"/>
                  </a:lnTo>
                  <a:lnTo>
                    <a:pt x="24780" y="545893"/>
                  </a:lnTo>
                  <a:lnTo>
                    <a:pt x="15857" y="596364"/>
                  </a:lnTo>
                  <a:lnTo>
                    <a:pt x="8918" y="648812"/>
                  </a:lnTo>
                  <a:lnTo>
                    <a:pt x="3963" y="703235"/>
                  </a:lnTo>
                  <a:lnTo>
                    <a:pt x="990" y="759634"/>
                  </a:lnTo>
                  <a:lnTo>
                    <a:pt x="0" y="818007"/>
                  </a:lnTo>
                  <a:lnTo>
                    <a:pt x="0" y="982980"/>
                  </a:lnTo>
                  <a:lnTo>
                    <a:pt x="621411" y="982980"/>
                  </a:lnTo>
                  <a:lnTo>
                    <a:pt x="620152" y="914320"/>
                  </a:lnTo>
                  <a:lnTo>
                    <a:pt x="621224" y="851685"/>
                  </a:lnTo>
                  <a:lnTo>
                    <a:pt x="624469" y="794920"/>
                  </a:lnTo>
                  <a:lnTo>
                    <a:pt x="629729" y="743870"/>
                  </a:lnTo>
                  <a:lnTo>
                    <a:pt x="636846" y="698380"/>
                  </a:lnTo>
                  <a:lnTo>
                    <a:pt x="645664" y="658296"/>
                  </a:lnTo>
                  <a:lnTo>
                    <a:pt x="667766" y="593725"/>
                  </a:lnTo>
                  <a:lnTo>
                    <a:pt x="708881" y="526712"/>
                  </a:lnTo>
                  <a:lnTo>
                    <a:pt x="738871" y="489562"/>
                  </a:lnTo>
                  <a:lnTo>
                    <a:pt x="774993" y="449978"/>
                  </a:lnTo>
                  <a:lnTo>
                    <a:pt x="817129" y="407960"/>
                  </a:lnTo>
                  <a:lnTo>
                    <a:pt x="865161" y="363505"/>
                  </a:lnTo>
                  <a:lnTo>
                    <a:pt x="918971" y="316611"/>
                  </a:lnTo>
                  <a:lnTo>
                    <a:pt x="760349" y="230886"/>
                  </a:lnTo>
                  <a:lnTo>
                    <a:pt x="726392" y="262255"/>
                  </a:lnTo>
                  <a:lnTo>
                    <a:pt x="687578" y="283718"/>
                  </a:lnTo>
                  <a:lnTo>
                    <a:pt x="658975" y="286194"/>
                  </a:lnTo>
                  <a:lnTo>
                    <a:pt x="632206" y="283718"/>
                  </a:lnTo>
                  <a:lnTo>
                    <a:pt x="581787" y="263906"/>
                  </a:lnTo>
                  <a:lnTo>
                    <a:pt x="541321" y="231711"/>
                  </a:lnTo>
                  <a:lnTo>
                    <a:pt x="515619" y="184658"/>
                  </a:lnTo>
                  <a:lnTo>
                    <a:pt x="513042" y="160069"/>
                  </a:lnTo>
                  <a:lnTo>
                    <a:pt x="514810" y="136064"/>
                  </a:lnTo>
                  <a:lnTo>
                    <a:pt x="520317" y="113274"/>
                  </a:lnTo>
                  <a:lnTo>
                    <a:pt x="528955" y="92329"/>
                  </a:lnTo>
                  <a:lnTo>
                    <a:pt x="370205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09135" y="4675759"/>
            <a:ext cx="341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8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34360" y="4246574"/>
            <a:ext cx="375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3164" y="4544948"/>
            <a:ext cx="289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1807" y="5461457"/>
            <a:ext cx="868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62915" algn="l"/>
              </a:tabLst>
            </a:pPr>
            <a:r>
              <a:rPr sz="6000" spc="60" baseline="-54861" dirty="0">
                <a:solidFill>
                  <a:srgbClr val="FFFFFF"/>
                </a:solidFill>
                <a:latin typeface="Arial"/>
                <a:cs typeface="Arial"/>
              </a:rPr>
              <a:t>I	</a:t>
            </a:r>
            <a:r>
              <a:rPr sz="4000" spc="-22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1110" y="7176643"/>
            <a:ext cx="186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4733" y="4516882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-En</a:t>
            </a:r>
            <a:r>
              <a:rPr sz="1800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i</a:t>
            </a:r>
            <a:r>
              <a:rPr sz="1800" dirty="0">
                <a:latin typeface="Trebuchet MS"/>
                <a:cs typeface="Trebuchet MS"/>
              </a:rPr>
              <a:t>şe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056" y="5303011"/>
            <a:ext cx="112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-Mutsuzluk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14646" y="4516882"/>
            <a:ext cx="683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</a:t>
            </a:r>
            <a:r>
              <a:rPr sz="1800" spc="-65" dirty="0">
                <a:latin typeface="Trebuchet MS"/>
                <a:cs typeface="Trebuchet MS"/>
              </a:rPr>
              <a:t>K</a:t>
            </a:r>
            <a:r>
              <a:rPr sz="1800" spc="-10" dirty="0">
                <a:latin typeface="Trebuchet MS"/>
                <a:cs typeface="Trebuchet MS"/>
              </a:rPr>
              <a:t>o</a:t>
            </a:r>
            <a:r>
              <a:rPr sz="1800" dirty="0">
                <a:latin typeface="Trebuchet MS"/>
                <a:cs typeface="Trebuchet MS"/>
              </a:rPr>
              <a:t>rku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008" y="6660642"/>
            <a:ext cx="882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-Öfke,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Kız</a:t>
            </a:r>
            <a:r>
              <a:rPr sz="1800" spc="-10" dirty="0">
                <a:latin typeface="Trebuchet MS"/>
                <a:cs typeface="Trebuchet MS"/>
              </a:rPr>
              <a:t>g</a:t>
            </a:r>
            <a:r>
              <a:rPr sz="1800" spc="-5" dirty="0">
                <a:latin typeface="Trebuchet MS"/>
                <a:cs typeface="Trebuchet MS"/>
              </a:rPr>
              <a:t>ınlık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28769" y="5945581"/>
            <a:ext cx="1116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-Ümitsizlik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85894" y="6802958"/>
            <a:ext cx="1275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-Mahcubiyet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80965" y="1075944"/>
            <a:ext cx="2126738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0154" y="1015440"/>
            <a:ext cx="19075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-Odaklanamama,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rebuchet MS"/>
                <a:cs typeface="Trebuchet MS"/>
              </a:rPr>
              <a:t>Dikkatin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Dağılması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1782" y="1944751"/>
            <a:ext cx="1555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-İyi bildiklerini  hatırlaya</a:t>
            </a:r>
            <a:r>
              <a:rPr sz="1800" dirty="0">
                <a:latin typeface="Trebuchet MS"/>
                <a:cs typeface="Trebuchet MS"/>
              </a:rPr>
              <a:t>m</a:t>
            </a:r>
            <a:r>
              <a:rPr sz="1800" spc="-5" dirty="0">
                <a:latin typeface="Trebuchet MS"/>
                <a:cs typeface="Trebuchet MS"/>
              </a:rPr>
              <a:t>a</a:t>
            </a:r>
            <a:r>
              <a:rPr sz="1800" spc="5" dirty="0">
                <a:latin typeface="Trebuchet MS"/>
                <a:cs typeface="Trebuchet MS"/>
              </a:rPr>
              <a:t>m</a:t>
            </a:r>
            <a:r>
              <a:rPr sz="180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105" y="2730753"/>
            <a:ext cx="17310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-Soruların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yerine  sınav sonucunu  düşünme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71517" y="1158620"/>
            <a:ext cx="18084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-Okuduğunu  anlamama,</a:t>
            </a:r>
            <a:r>
              <a:rPr sz="1800" spc="-7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Yanlış  </a:t>
            </a:r>
            <a:r>
              <a:rPr sz="1800" spc="-5" dirty="0">
                <a:latin typeface="Trebuchet MS"/>
                <a:cs typeface="Trebuchet MS"/>
              </a:rPr>
              <a:t>okuma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42891" y="2302002"/>
            <a:ext cx="2084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-Basit işlem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hataları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yapma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398" y="3742435"/>
            <a:ext cx="567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YÜKSEK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KAYGISININ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SEBEP OLDUĞU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DUYGULAR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0331" y="6017514"/>
            <a:ext cx="133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-Huzursuzluk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86020" y="5088382"/>
            <a:ext cx="804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-Hayal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Kırıklığı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597" y="527050"/>
            <a:ext cx="399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YÜKSEK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KAYGISININ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NEDENLERİ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183258"/>
            <a:ext cx="5882640" cy="5770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788" y="2488819"/>
            <a:ext cx="65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Arial"/>
                <a:cs typeface="Arial"/>
              </a:rPr>
              <a:t>Çevre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4063" y="1567687"/>
            <a:ext cx="10788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00"/>
              </a:spcBef>
            </a:pPr>
            <a:r>
              <a:rPr sz="1400" b="1" spc="15" dirty="0">
                <a:latin typeface="Arial"/>
                <a:cs typeface="Arial"/>
              </a:rPr>
              <a:t>Verimli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spc="-30" dirty="0">
                <a:latin typeface="Arial"/>
                <a:cs typeface="Arial"/>
              </a:rPr>
              <a:t>Ç</a:t>
            </a:r>
            <a:r>
              <a:rPr sz="1400" b="1" spc="10" dirty="0">
                <a:latin typeface="Arial"/>
                <a:cs typeface="Arial"/>
              </a:rPr>
              <a:t>al</a:t>
            </a:r>
            <a:r>
              <a:rPr sz="1400" b="1" spc="5" dirty="0">
                <a:latin typeface="Arial"/>
                <a:cs typeface="Arial"/>
              </a:rPr>
              <a:t>ı</a:t>
            </a:r>
            <a:r>
              <a:rPr sz="1400" b="1" spc="-65" dirty="0">
                <a:latin typeface="Arial"/>
                <a:cs typeface="Arial"/>
              </a:rPr>
              <a:t>ş</a:t>
            </a:r>
            <a:r>
              <a:rPr sz="1400" b="1" spc="30" dirty="0">
                <a:latin typeface="Arial"/>
                <a:cs typeface="Arial"/>
              </a:rPr>
              <a:t>mamak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9076" y="3711066"/>
            <a:ext cx="120205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06045" algn="ctr">
              <a:lnSpc>
                <a:spcPct val="100000"/>
              </a:lnSpc>
              <a:spcBef>
                <a:spcPts val="105"/>
              </a:spcBef>
            </a:pPr>
            <a:r>
              <a:rPr sz="1400" b="1" spc="15" dirty="0">
                <a:latin typeface="Arial"/>
                <a:cs typeface="Arial"/>
              </a:rPr>
              <a:t>Zamanı  Verimli  </a:t>
            </a:r>
            <a:r>
              <a:rPr sz="1400" b="1" spc="-90" dirty="0">
                <a:latin typeface="Arial"/>
                <a:cs typeface="Arial"/>
              </a:rPr>
              <a:t>K</a:t>
            </a:r>
            <a:r>
              <a:rPr sz="1400" b="1" spc="25" dirty="0">
                <a:latin typeface="Arial"/>
                <a:cs typeface="Arial"/>
              </a:rPr>
              <a:t>u</a:t>
            </a:r>
            <a:r>
              <a:rPr sz="1400" b="1" spc="10" dirty="0">
                <a:latin typeface="Arial"/>
                <a:cs typeface="Arial"/>
              </a:rPr>
              <a:t>l</a:t>
            </a:r>
            <a:r>
              <a:rPr sz="1400" b="1" spc="1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25" dirty="0">
                <a:latin typeface="Arial"/>
                <a:cs typeface="Arial"/>
              </a:rPr>
              <a:t>nma</a:t>
            </a:r>
            <a:r>
              <a:rPr sz="1400" b="1" spc="35" dirty="0">
                <a:latin typeface="Arial"/>
                <a:cs typeface="Arial"/>
              </a:rPr>
              <a:t>m</a:t>
            </a:r>
            <a:r>
              <a:rPr sz="1400" b="1" spc="10" dirty="0">
                <a:latin typeface="Arial"/>
                <a:cs typeface="Arial"/>
              </a:rPr>
              <a:t>a</a:t>
            </a:r>
            <a:r>
              <a:rPr sz="1400" b="1" spc="4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89730" y="2034920"/>
            <a:ext cx="10731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207010" algn="ctr">
              <a:lnSpc>
                <a:spcPct val="100000"/>
              </a:lnSpc>
              <a:spcBef>
                <a:spcPts val="100"/>
              </a:spcBef>
            </a:pPr>
            <a:r>
              <a:rPr sz="1500" b="1" spc="-190" dirty="0">
                <a:latin typeface="Arial"/>
                <a:cs typeface="Arial"/>
              </a:rPr>
              <a:t>S</a:t>
            </a:r>
            <a:r>
              <a:rPr sz="1500" b="1" spc="20" dirty="0">
                <a:latin typeface="Arial"/>
                <a:cs typeface="Arial"/>
              </a:rPr>
              <a:t>ı</a:t>
            </a:r>
            <a:r>
              <a:rPr sz="1500" b="1" spc="25" dirty="0">
                <a:latin typeface="Arial"/>
                <a:cs typeface="Arial"/>
              </a:rPr>
              <a:t>n</a:t>
            </a:r>
            <a:r>
              <a:rPr sz="1500" b="1" dirty="0">
                <a:latin typeface="Arial"/>
                <a:cs typeface="Arial"/>
              </a:rPr>
              <a:t>a</a:t>
            </a:r>
            <a:r>
              <a:rPr sz="1500" b="1" spc="-15" dirty="0">
                <a:latin typeface="Arial"/>
                <a:cs typeface="Arial"/>
              </a:rPr>
              <a:t>vla  </a:t>
            </a:r>
            <a:r>
              <a:rPr sz="1500" b="1" spc="20" dirty="0">
                <a:latin typeface="Arial"/>
                <a:cs typeface="Arial"/>
              </a:rPr>
              <a:t>İlgili  </a:t>
            </a:r>
            <a:r>
              <a:rPr sz="1500" b="1" spc="-15" dirty="0">
                <a:latin typeface="Arial"/>
                <a:cs typeface="Arial"/>
              </a:rPr>
              <a:t>Yanlış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00" b="1" spc="55" dirty="0">
                <a:latin typeface="Arial"/>
                <a:cs typeface="Arial"/>
              </a:rPr>
              <a:t>D</a:t>
            </a:r>
            <a:r>
              <a:rPr sz="1500" b="1" spc="25" dirty="0">
                <a:latin typeface="Arial"/>
                <a:cs typeface="Arial"/>
              </a:rPr>
              <a:t>ü</a:t>
            </a:r>
            <a:r>
              <a:rPr sz="1500" b="1" spc="-70" dirty="0">
                <a:latin typeface="Arial"/>
                <a:cs typeface="Arial"/>
              </a:rPr>
              <a:t>ş</a:t>
            </a:r>
            <a:r>
              <a:rPr sz="1500" b="1" spc="25" dirty="0">
                <a:latin typeface="Arial"/>
                <a:cs typeface="Arial"/>
              </a:rPr>
              <a:t>ü</a:t>
            </a:r>
            <a:r>
              <a:rPr sz="1500" b="1" spc="15" dirty="0">
                <a:latin typeface="Arial"/>
                <a:cs typeface="Arial"/>
              </a:rPr>
              <a:t>n</a:t>
            </a:r>
            <a:r>
              <a:rPr sz="1500" b="1" spc="-40" dirty="0">
                <a:latin typeface="Arial"/>
                <a:cs typeface="Arial"/>
              </a:rPr>
              <a:t>c</a:t>
            </a:r>
            <a:r>
              <a:rPr sz="1500" b="1" spc="-30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l</a:t>
            </a:r>
            <a:r>
              <a:rPr sz="1500" b="1" spc="15" dirty="0">
                <a:latin typeface="Arial"/>
                <a:cs typeface="Arial"/>
              </a:rPr>
              <a:t>e</a:t>
            </a:r>
            <a:r>
              <a:rPr sz="1500" b="1" spc="30" dirty="0">
                <a:latin typeface="Arial"/>
                <a:cs typeface="Arial"/>
              </a:rPr>
              <a:t>r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5579" y="3993896"/>
            <a:ext cx="6254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95"/>
              </a:spcBef>
            </a:pPr>
            <a:r>
              <a:rPr sz="1600" b="1" spc="-225" dirty="0">
                <a:latin typeface="Arial"/>
                <a:cs typeface="Arial"/>
              </a:rPr>
              <a:t>B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70" dirty="0">
                <a:latin typeface="Arial"/>
                <a:cs typeface="Arial"/>
              </a:rPr>
              <a:t>ş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35" dirty="0">
                <a:latin typeface="Arial"/>
                <a:cs typeface="Arial"/>
              </a:rPr>
              <a:t>r</a:t>
            </a:r>
            <a:r>
              <a:rPr sz="1600" b="1" spc="15" dirty="0">
                <a:latin typeface="Arial"/>
                <a:cs typeface="Arial"/>
              </a:rPr>
              <a:t>ı  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15" dirty="0">
                <a:latin typeface="Arial"/>
                <a:cs typeface="Arial"/>
              </a:rPr>
              <a:t>l</a:t>
            </a:r>
            <a:r>
              <a:rPr sz="1600" b="1" spc="25" dirty="0">
                <a:latin typeface="Arial"/>
                <a:cs typeface="Arial"/>
              </a:rPr>
              <a:t>g</a:t>
            </a:r>
            <a:r>
              <a:rPr sz="1600" b="1" spc="15" dirty="0">
                <a:latin typeface="Arial"/>
                <a:cs typeface="Arial"/>
              </a:rPr>
              <a:t>ı</a:t>
            </a:r>
            <a:r>
              <a:rPr sz="1600" b="1" spc="-30" dirty="0">
                <a:latin typeface="Arial"/>
                <a:cs typeface="Arial"/>
              </a:rPr>
              <a:t>sı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7928" y="5781802"/>
            <a:ext cx="693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sz="1500" b="1" spc="-60" dirty="0">
                <a:latin typeface="Arial"/>
                <a:cs typeface="Arial"/>
              </a:rPr>
              <a:t>Y</a:t>
            </a:r>
            <a:r>
              <a:rPr sz="1500" b="1" spc="25" dirty="0">
                <a:latin typeface="Arial"/>
                <a:cs typeface="Arial"/>
              </a:rPr>
              <a:t>ü</a:t>
            </a:r>
            <a:r>
              <a:rPr sz="1500" b="1" spc="45" dirty="0">
                <a:latin typeface="Arial"/>
                <a:cs typeface="Arial"/>
              </a:rPr>
              <a:t>k</a:t>
            </a:r>
            <a:r>
              <a:rPr sz="1500" b="1" spc="-10" dirty="0">
                <a:latin typeface="Arial"/>
                <a:cs typeface="Arial"/>
              </a:rPr>
              <a:t>sek  </a:t>
            </a:r>
            <a:r>
              <a:rPr sz="1500" b="1" spc="20" dirty="0">
                <a:latin typeface="Arial"/>
                <a:cs typeface="Arial"/>
              </a:rPr>
              <a:t>Hedef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7357871"/>
            <a:ext cx="783335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368" y="333331"/>
            <a:ext cx="6208395" cy="629890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b="1" spc="-5" dirty="0">
                <a:latin typeface="Trebuchet MS"/>
                <a:cs typeface="Trebuchet MS"/>
              </a:rPr>
              <a:t>LGS’deki </a:t>
            </a:r>
            <a:r>
              <a:rPr sz="2000" b="1" dirty="0">
                <a:latin typeface="Trebuchet MS"/>
                <a:cs typeface="Trebuchet MS"/>
              </a:rPr>
              <a:t>başarı düzeyi </a:t>
            </a:r>
            <a:r>
              <a:rPr sz="2000" b="1" spc="-5" dirty="0">
                <a:latin typeface="Trebuchet MS"/>
                <a:cs typeface="Trebuchet MS"/>
              </a:rPr>
              <a:t>ve tercihler ileriki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eğitim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dirty="0">
                <a:latin typeface="Trebuchet MS"/>
                <a:cs typeface="Trebuchet MS"/>
              </a:rPr>
              <a:t>öğretim hayatının gidişatını da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belirleyecek.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rebuchet MS"/>
              <a:cs typeface="Trebuchet MS"/>
            </a:endParaRPr>
          </a:p>
          <a:p>
            <a:pPr marL="12700" marR="332105">
              <a:lnSpc>
                <a:spcPct val="1167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Bu kitapçık;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sınava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hazırlık sürecinizi etkileyen 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etmenler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ve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bu etmenlerle başa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çıkmak için</a:t>
            </a:r>
            <a:r>
              <a:rPr sz="2000" b="1" spc="-1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sizin 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ve ailelerinizin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yapması </a:t>
            </a: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gerekenler,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Nevşehir’de 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LGS puanı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ile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öğrenci alan liseler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ve bu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liselerle 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ilgili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bilgileri </a:t>
            </a:r>
            <a:r>
              <a:rPr sz="2000" b="1" spc="-25" dirty="0">
                <a:solidFill>
                  <a:srgbClr val="001F5F"/>
                </a:solidFill>
                <a:latin typeface="Trebuchet MS"/>
                <a:cs typeface="Trebuchet MS"/>
              </a:rPr>
              <a:t>içermektedir.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Kitapçıktaki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bilgilerin  siz değerli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öğrenciler için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faydalı</a:t>
            </a:r>
            <a:r>
              <a:rPr sz="2000" b="1" spc="-9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olacağını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spc="-20" dirty="0">
                <a:solidFill>
                  <a:srgbClr val="001F5F"/>
                </a:solidFill>
                <a:latin typeface="Trebuchet MS"/>
                <a:cs typeface="Trebuchet MS"/>
              </a:rPr>
              <a:t>düşünüyor,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hepinize eğitim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öğretim</a:t>
            </a:r>
            <a:r>
              <a:rPr sz="2000" b="1" spc="-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hayatınızda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başarılar</a:t>
            </a:r>
            <a:r>
              <a:rPr sz="2000" b="1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diliyoruz.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rebuchet MS"/>
                <a:cs typeface="Trebuchet MS"/>
              </a:rPr>
              <a:t>Ayrıca </a:t>
            </a:r>
            <a:r>
              <a:rPr sz="2000" b="1" spc="-5" dirty="0">
                <a:latin typeface="Trebuchet MS"/>
                <a:cs typeface="Trebuchet MS"/>
              </a:rPr>
              <a:t>bu süreçte </a:t>
            </a:r>
            <a:r>
              <a:rPr sz="2000" b="1" dirty="0">
                <a:latin typeface="Trebuchet MS"/>
                <a:cs typeface="Trebuchet MS"/>
              </a:rPr>
              <a:t>psikolojik destek almak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isterseniz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000" b="1" dirty="0">
                <a:latin typeface="Trebuchet MS"/>
                <a:cs typeface="Trebuchet MS"/>
              </a:rPr>
              <a:t>aşağıdaki </a:t>
            </a:r>
            <a:r>
              <a:rPr sz="2000" b="1" spc="-5" dirty="0">
                <a:latin typeface="Trebuchet MS"/>
                <a:cs typeface="Trebuchet MS"/>
              </a:rPr>
              <a:t>iletişim </a:t>
            </a:r>
            <a:r>
              <a:rPr sz="2000" b="1" dirty="0">
                <a:latin typeface="Trebuchet MS"/>
                <a:cs typeface="Trebuchet MS"/>
              </a:rPr>
              <a:t>adreslerinden bize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ulaşabilirsiniz.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rebuchet MS"/>
              <a:cs typeface="Trebuchet MS"/>
            </a:endParaRPr>
          </a:p>
          <a:p>
            <a:pPr marL="774700">
              <a:lnSpc>
                <a:spcPct val="100000"/>
              </a:lnSpc>
            </a:pPr>
            <a:r>
              <a:rPr lang="tr-TR" b="0" i="0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Merkez Mahallesi Alparslan Türkeş Bulvarı 216 A Kat3,4 Erdemli/MERSİN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6127" y="8144256"/>
            <a:ext cx="463295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5375" y="8315350"/>
            <a:ext cx="155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0</a:t>
            </a:r>
            <a:r>
              <a:rPr lang="tr-TR" sz="1800" spc="-5" dirty="0">
                <a:latin typeface="Trebuchet MS"/>
                <a:cs typeface="Trebuchet MS"/>
              </a:rPr>
              <a:t>3245150760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8799"/>
            <a:ext cx="6650355" cy="8085455"/>
            <a:chOff x="0" y="1058799"/>
            <a:chExt cx="6650355" cy="8085455"/>
          </a:xfrm>
        </p:grpSpPr>
        <p:sp>
          <p:nvSpPr>
            <p:cNvPr id="3" name="object 3"/>
            <p:cNvSpPr/>
            <p:nvPr/>
          </p:nvSpPr>
          <p:spPr>
            <a:xfrm>
              <a:off x="3571875" y="1071499"/>
              <a:ext cx="3072130" cy="2697480"/>
            </a:xfrm>
            <a:custGeom>
              <a:avLst/>
              <a:gdLst/>
              <a:ahLst/>
              <a:cxnLst/>
              <a:rect l="l" t="t" r="r" b="b"/>
              <a:pathLst>
                <a:path w="3072129" h="2697479">
                  <a:moveTo>
                    <a:pt x="3071876" y="0"/>
                  </a:moveTo>
                  <a:lnTo>
                    <a:pt x="0" y="0"/>
                  </a:lnTo>
                  <a:lnTo>
                    <a:pt x="0" y="2697479"/>
                  </a:lnTo>
                  <a:lnTo>
                    <a:pt x="3071876" y="2697479"/>
                  </a:lnTo>
                  <a:lnTo>
                    <a:pt x="30718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1875" y="1065149"/>
              <a:ext cx="3072130" cy="2722880"/>
            </a:xfrm>
            <a:custGeom>
              <a:avLst/>
              <a:gdLst/>
              <a:ahLst/>
              <a:cxnLst/>
              <a:rect l="l" t="t" r="r" b="b"/>
              <a:pathLst>
                <a:path w="3072129" h="2722879">
                  <a:moveTo>
                    <a:pt x="0" y="0"/>
                  </a:moveTo>
                  <a:lnTo>
                    <a:pt x="0" y="2722879"/>
                  </a:lnTo>
                </a:path>
                <a:path w="3072129" h="2722879">
                  <a:moveTo>
                    <a:pt x="3071876" y="0"/>
                  </a:moveTo>
                  <a:lnTo>
                    <a:pt x="3071876" y="272287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5525" y="1065148"/>
              <a:ext cx="3084830" cy="2720975"/>
            </a:xfrm>
            <a:custGeom>
              <a:avLst/>
              <a:gdLst/>
              <a:ahLst/>
              <a:cxnLst/>
              <a:rect l="l" t="t" r="r" b="b"/>
              <a:pathLst>
                <a:path w="3084829" h="2720975">
                  <a:moveTo>
                    <a:pt x="3084576" y="2684780"/>
                  </a:moveTo>
                  <a:lnTo>
                    <a:pt x="0" y="2684780"/>
                  </a:lnTo>
                  <a:lnTo>
                    <a:pt x="0" y="2720975"/>
                  </a:lnTo>
                  <a:lnTo>
                    <a:pt x="3084576" y="2720975"/>
                  </a:lnTo>
                  <a:lnTo>
                    <a:pt x="3084576" y="2684780"/>
                  </a:lnTo>
                  <a:close/>
                </a:path>
                <a:path w="3084829" h="2720975">
                  <a:moveTo>
                    <a:pt x="308457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084576" y="12700"/>
                  </a:lnTo>
                  <a:lnTo>
                    <a:pt x="3084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2597" y="455803"/>
            <a:ext cx="399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YÜKSEK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SINAV 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KAYGISININ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NEDENLERİ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0812" y="1065149"/>
            <a:ext cx="3084830" cy="1717039"/>
            <a:chOff x="350812" y="1065149"/>
            <a:chExt cx="3084830" cy="1717039"/>
          </a:xfrm>
        </p:grpSpPr>
        <p:sp>
          <p:nvSpPr>
            <p:cNvPr id="8" name="object 8"/>
            <p:cNvSpPr/>
            <p:nvPr/>
          </p:nvSpPr>
          <p:spPr>
            <a:xfrm>
              <a:off x="357162" y="1071499"/>
              <a:ext cx="3072130" cy="1691639"/>
            </a:xfrm>
            <a:custGeom>
              <a:avLst/>
              <a:gdLst/>
              <a:ahLst/>
              <a:cxnLst/>
              <a:rect l="l" t="t" r="r" b="b"/>
              <a:pathLst>
                <a:path w="3072129" h="1691639">
                  <a:moveTo>
                    <a:pt x="3071876" y="0"/>
                  </a:moveTo>
                  <a:lnTo>
                    <a:pt x="0" y="0"/>
                  </a:lnTo>
                  <a:lnTo>
                    <a:pt x="0" y="1691639"/>
                  </a:lnTo>
                  <a:lnTo>
                    <a:pt x="3071876" y="1691639"/>
                  </a:lnTo>
                  <a:lnTo>
                    <a:pt x="3071876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162" y="1065149"/>
              <a:ext cx="3072130" cy="1717039"/>
            </a:xfrm>
            <a:custGeom>
              <a:avLst/>
              <a:gdLst/>
              <a:ahLst/>
              <a:cxnLst/>
              <a:rect l="l" t="t" r="r" b="b"/>
              <a:pathLst>
                <a:path w="3072129" h="1717039">
                  <a:moveTo>
                    <a:pt x="0" y="0"/>
                  </a:moveTo>
                  <a:lnTo>
                    <a:pt x="0" y="1717039"/>
                  </a:lnTo>
                </a:path>
                <a:path w="3072129" h="1717039">
                  <a:moveTo>
                    <a:pt x="3071837" y="0"/>
                  </a:moveTo>
                  <a:lnTo>
                    <a:pt x="3071837" y="171703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812" y="1065149"/>
              <a:ext cx="3084830" cy="12700"/>
            </a:xfrm>
            <a:custGeom>
              <a:avLst/>
              <a:gdLst/>
              <a:ahLst/>
              <a:cxnLst/>
              <a:rect l="l" t="t" r="r" b="b"/>
              <a:pathLst>
                <a:path w="3084829" h="12700">
                  <a:moveTo>
                    <a:pt x="0" y="12700"/>
                  </a:moveTo>
                  <a:lnTo>
                    <a:pt x="3084537" y="12700"/>
                  </a:lnTo>
                  <a:lnTo>
                    <a:pt x="308453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0812" y="2763138"/>
              <a:ext cx="3084830" cy="0"/>
            </a:xfrm>
            <a:custGeom>
              <a:avLst/>
              <a:gdLst/>
              <a:ahLst/>
              <a:cxnLst/>
              <a:rect l="l" t="t" r="r" b="b"/>
              <a:pathLst>
                <a:path w="3084829">
                  <a:moveTo>
                    <a:pt x="0" y="0"/>
                  </a:moveTo>
                  <a:lnTo>
                    <a:pt x="308453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3512" y="1098245"/>
            <a:ext cx="3059430" cy="162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95"/>
              </a:spcBef>
            </a:pPr>
            <a:r>
              <a:rPr sz="1900" b="1" i="1" spc="-25" dirty="0">
                <a:latin typeface="Trebuchet MS"/>
                <a:cs typeface="Trebuchet MS"/>
              </a:rPr>
              <a:t>Verimli</a:t>
            </a:r>
            <a:endParaRPr sz="19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sz="1900" b="1" i="1" spc="-5" dirty="0">
                <a:latin typeface="Trebuchet MS"/>
                <a:cs typeface="Trebuchet MS"/>
              </a:rPr>
              <a:t>Çalışmadığınızda;</a:t>
            </a:r>
            <a:endParaRPr sz="19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İyi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öğrenemezsiniz.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-Sınavla ilgili kendinize</a:t>
            </a:r>
            <a:endParaRPr sz="1600">
              <a:latin typeface="Trebuchet MS"/>
              <a:cs typeface="Trebuchet MS"/>
            </a:endParaRPr>
          </a:p>
          <a:p>
            <a:pPr marL="208279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güvenemezsiniz.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-Çabuk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unutursunuz.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1250" y="1098245"/>
            <a:ext cx="2824480" cy="263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" dirty="0">
                <a:latin typeface="Trebuchet MS"/>
                <a:cs typeface="Trebuchet MS"/>
              </a:rPr>
              <a:t>Çevre (Aile-Öğretmen-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i="1" spc="-5" dirty="0">
                <a:latin typeface="Trebuchet MS"/>
                <a:cs typeface="Trebuchet MS"/>
              </a:rPr>
              <a:t>Arkadaş)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-Ailenizi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sınav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sonucu ile  ilgili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beklentileri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ve 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tepkileri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-Arkadaşlarınızın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sizle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alay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etmesi</a:t>
            </a:r>
            <a:endParaRPr sz="1900">
              <a:latin typeface="Trebuchet MS"/>
              <a:cs typeface="Trebuchet MS"/>
            </a:endParaRPr>
          </a:p>
          <a:p>
            <a:pPr marL="12700" marR="1073150">
              <a:lnSpc>
                <a:spcPct val="100000"/>
              </a:lnSpc>
            </a:pP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-Öğre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men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9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in 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beklentisi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50812" y="2922523"/>
            <a:ext cx="3084830" cy="2067560"/>
            <a:chOff x="350812" y="2922523"/>
            <a:chExt cx="3084830" cy="2067560"/>
          </a:xfrm>
        </p:grpSpPr>
        <p:sp>
          <p:nvSpPr>
            <p:cNvPr id="15" name="object 15"/>
            <p:cNvSpPr/>
            <p:nvPr/>
          </p:nvSpPr>
          <p:spPr>
            <a:xfrm>
              <a:off x="357162" y="2928873"/>
              <a:ext cx="3072130" cy="2042160"/>
            </a:xfrm>
            <a:custGeom>
              <a:avLst/>
              <a:gdLst/>
              <a:ahLst/>
              <a:cxnLst/>
              <a:rect l="l" t="t" r="r" b="b"/>
              <a:pathLst>
                <a:path w="3072129" h="2042160">
                  <a:moveTo>
                    <a:pt x="3071876" y="0"/>
                  </a:moveTo>
                  <a:lnTo>
                    <a:pt x="0" y="0"/>
                  </a:lnTo>
                  <a:lnTo>
                    <a:pt x="0" y="2042160"/>
                  </a:lnTo>
                  <a:lnTo>
                    <a:pt x="3071876" y="2042160"/>
                  </a:lnTo>
                  <a:lnTo>
                    <a:pt x="307187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162" y="2922523"/>
              <a:ext cx="3072130" cy="2067560"/>
            </a:xfrm>
            <a:custGeom>
              <a:avLst/>
              <a:gdLst/>
              <a:ahLst/>
              <a:cxnLst/>
              <a:rect l="l" t="t" r="r" b="b"/>
              <a:pathLst>
                <a:path w="3072129" h="2067560">
                  <a:moveTo>
                    <a:pt x="0" y="0"/>
                  </a:moveTo>
                  <a:lnTo>
                    <a:pt x="0" y="2067560"/>
                  </a:lnTo>
                </a:path>
                <a:path w="3072129" h="2067560">
                  <a:moveTo>
                    <a:pt x="3071837" y="0"/>
                  </a:moveTo>
                  <a:lnTo>
                    <a:pt x="3071837" y="20675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812" y="2922523"/>
              <a:ext cx="3084830" cy="12700"/>
            </a:xfrm>
            <a:custGeom>
              <a:avLst/>
              <a:gdLst/>
              <a:ahLst/>
              <a:cxnLst/>
              <a:rect l="l" t="t" r="r" b="b"/>
              <a:pathLst>
                <a:path w="3084829" h="12700">
                  <a:moveTo>
                    <a:pt x="0" y="12700"/>
                  </a:moveTo>
                  <a:lnTo>
                    <a:pt x="3084537" y="12700"/>
                  </a:lnTo>
                  <a:lnTo>
                    <a:pt x="308453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0812" y="4971033"/>
              <a:ext cx="3084830" cy="0"/>
            </a:xfrm>
            <a:custGeom>
              <a:avLst/>
              <a:gdLst/>
              <a:ahLst/>
              <a:cxnLst/>
              <a:rect l="l" t="t" r="r" b="b"/>
              <a:pathLst>
                <a:path w="3084829">
                  <a:moveTo>
                    <a:pt x="0" y="0"/>
                  </a:moveTo>
                  <a:lnTo>
                    <a:pt x="308453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3512" y="2956305"/>
            <a:ext cx="305943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latin typeface="Trebuchet MS"/>
                <a:cs typeface="Trebuchet MS"/>
              </a:rPr>
              <a:t>Sınavda Zamanı</a:t>
            </a:r>
            <a:r>
              <a:rPr sz="1600" b="1" i="1" spc="60" dirty="0">
                <a:latin typeface="Trebuchet MS"/>
                <a:cs typeface="Trebuchet MS"/>
              </a:rPr>
              <a:t> </a:t>
            </a:r>
            <a:r>
              <a:rPr sz="1600" b="1" i="1" spc="-30" dirty="0">
                <a:latin typeface="Trebuchet MS"/>
                <a:cs typeface="Trebuchet MS"/>
              </a:rPr>
              <a:t>Verimli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i="1" spc="-5" dirty="0">
                <a:latin typeface="Trebuchet MS"/>
                <a:cs typeface="Trebuchet MS"/>
              </a:rPr>
              <a:t>Kullanmadığınızda;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-Bazı sorular için</a:t>
            </a: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yeterli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zamanınız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kalmaz.</a:t>
            </a:r>
            <a:endParaRPr sz="1600">
              <a:latin typeface="Trebuchet MS"/>
              <a:cs typeface="Trebuchet MS"/>
            </a:endParaRPr>
          </a:p>
          <a:p>
            <a:pPr marL="85090" marR="84963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b="1" spc="-14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şti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ğ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izi 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düşünürsünüz.</a:t>
            </a:r>
            <a:endParaRPr sz="1600">
              <a:latin typeface="Trebuchet MS"/>
              <a:cs typeface="Trebuchet MS"/>
            </a:endParaRPr>
          </a:p>
          <a:p>
            <a:pPr marL="85090" marR="33655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-Bazı soruları hızlı ve yanlış  yapmak zorunda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kalırsınız.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65525" y="3773423"/>
            <a:ext cx="3084830" cy="3756660"/>
            <a:chOff x="3565525" y="3773423"/>
            <a:chExt cx="3084830" cy="3756660"/>
          </a:xfrm>
        </p:grpSpPr>
        <p:sp>
          <p:nvSpPr>
            <p:cNvPr id="21" name="object 21"/>
            <p:cNvSpPr/>
            <p:nvPr/>
          </p:nvSpPr>
          <p:spPr>
            <a:xfrm>
              <a:off x="3571875" y="3786123"/>
              <a:ext cx="3072130" cy="3718560"/>
            </a:xfrm>
            <a:custGeom>
              <a:avLst/>
              <a:gdLst/>
              <a:ahLst/>
              <a:cxnLst/>
              <a:rect l="l" t="t" r="r" b="b"/>
              <a:pathLst>
                <a:path w="3072129" h="3718559">
                  <a:moveTo>
                    <a:pt x="3071876" y="0"/>
                  </a:moveTo>
                  <a:lnTo>
                    <a:pt x="0" y="0"/>
                  </a:lnTo>
                  <a:lnTo>
                    <a:pt x="0" y="3718559"/>
                  </a:lnTo>
                  <a:lnTo>
                    <a:pt x="3071876" y="3718559"/>
                  </a:lnTo>
                  <a:lnTo>
                    <a:pt x="307187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71875" y="3779773"/>
              <a:ext cx="3072130" cy="3743960"/>
            </a:xfrm>
            <a:custGeom>
              <a:avLst/>
              <a:gdLst/>
              <a:ahLst/>
              <a:cxnLst/>
              <a:rect l="l" t="t" r="r" b="b"/>
              <a:pathLst>
                <a:path w="3072129" h="3743959">
                  <a:moveTo>
                    <a:pt x="0" y="0"/>
                  </a:moveTo>
                  <a:lnTo>
                    <a:pt x="0" y="3721185"/>
                  </a:lnTo>
                </a:path>
                <a:path w="3072129" h="3743959">
                  <a:moveTo>
                    <a:pt x="3071876" y="0"/>
                  </a:moveTo>
                  <a:lnTo>
                    <a:pt x="3071876" y="37439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65525" y="3779773"/>
              <a:ext cx="3084830" cy="3743960"/>
            </a:xfrm>
            <a:custGeom>
              <a:avLst/>
              <a:gdLst/>
              <a:ahLst/>
              <a:cxnLst/>
              <a:rect l="l" t="t" r="r" b="b"/>
              <a:pathLst>
                <a:path w="3084829" h="3743959">
                  <a:moveTo>
                    <a:pt x="3084576" y="3702139"/>
                  </a:moveTo>
                  <a:lnTo>
                    <a:pt x="0" y="3702139"/>
                  </a:lnTo>
                  <a:lnTo>
                    <a:pt x="0" y="3721189"/>
                  </a:lnTo>
                  <a:lnTo>
                    <a:pt x="0" y="3724910"/>
                  </a:lnTo>
                  <a:lnTo>
                    <a:pt x="0" y="3743960"/>
                  </a:lnTo>
                  <a:lnTo>
                    <a:pt x="3084576" y="3743960"/>
                  </a:lnTo>
                  <a:lnTo>
                    <a:pt x="3084576" y="3724910"/>
                  </a:lnTo>
                  <a:lnTo>
                    <a:pt x="3084576" y="3721189"/>
                  </a:lnTo>
                  <a:lnTo>
                    <a:pt x="3084576" y="3702139"/>
                  </a:lnTo>
                  <a:close/>
                </a:path>
                <a:path w="3084829" h="3743959">
                  <a:moveTo>
                    <a:pt x="308457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3084576" y="12700"/>
                  </a:lnTo>
                  <a:lnTo>
                    <a:pt x="3084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51250" y="3813809"/>
            <a:ext cx="2780665" cy="365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i="1" spc="-5" dirty="0">
                <a:latin typeface="Trebuchet MS"/>
                <a:cs typeface="Trebuchet MS"/>
              </a:rPr>
              <a:t>Sınav </a:t>
            </a:r>
            <a:r>
              <a:rPr sz="1700" b="1" i="1" dirty="0">
                <a:latin typeface="Trebuchet MS"/>
                <a:cs typeface="Trebuchet MS"/>
              </a:rPr>
              <a:t>Hakkındaki</a:t>
            </a:r>
            <a:r>
              <a:rPr sz="1700" b="1" i="1" spc="-80" dirty="0">
                <a:latin typeface="Trebuchet MS"/>
                <a:cs typeface="Trebuchet MS"/>
              </a:rPr>
              <a:t> </a:t>
            </a:r>
            <a:r>
              <a:rPr sz="1700" b="1" i="1" spc="-5" dirty="0">
                <a:latin typeface="Trebuchet MS"/>
                <a:cs typeface="Trebuchet MS"/>
              </a:rPr>
              <a:t>Olumsuz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b="1" i="1" spc="-5" dirty="0">
                <a:latin typeface="Trebuchet MS"/>
                <a:cs typeface="Trebuchet MS"/>
              </a:rPr>
              <a:t>Düşünceler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-Sınavın hayatınızı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değiştireceği</a:t>
            </a:r>
            <a:r>
              <a:rPr sz="17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düşüncesi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-Çevrenize 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rezil</a:t>
            </a:r>
            <a:r>
              <a:rPr sz="17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olacağınızı 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düşünme</a:t>
            </a:r>
            <a:endParaRPr sz="1700">
              <a:latin typeface="Trebuchet MS"/>
              <a:cs typeface="Trebuchet MS"/>
            </a:endParaRPr>
          </a:p>
          <a:p>
            <a:pPr marL="12700" marR="113664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-Soruların 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zor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olacağını</a:t>
            </a:r>
            <a:r>
              <a:rPr sz="17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ve  sınavın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kötü geçeceğini  düşünme</a:t>
            </a:r>
            <a:endParaRPr sz="1700">
              <a:latin typeface="Trebuchet MS"/>
              <a:cs typeface="Trebuchet MS"/>
            </a:endParaRPr>
          </a:p>
          <a:p>
            <a:pPr marL="12700" marR="124460">
              <a:lnSpc>
                <a:spcPct val="100000"/>
              </a:lnSpc>
            </a:pP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-Ailenizin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hayal 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kırıklığına  uğrayacağını</a:t>
            </a:r>
            <a:r>
              <a:rPr sz="17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düşünme</a:t>
            </a:r>
            <a:endParaRPr sz="1700">
              <a:latin typeface="Trebuchet MS"/>
              <a:cs typeface="Trebuchet MS"/>
            </a:endParaRPr>
          </a:p>
          <a:p>
            <a:pPr marL="12700" marR="8255" algn="just">
              <a:lnSpc>
                <a:spcPct val="100000"/>
              </a:lnSpc>
            </a:pP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-Düşük puan 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aldığınızda iyi 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bir liseye </a:t>
            </a:r>
            <a:r>
              <a:rPr sz="1700" b="1" spc="-5" dirty="0">
                <a:solidFill>
                  <a:srgbClr val="FFFFFF"/>
                </a:solidFill>
                <a:latin typeface="Trebuchet MS"/>
                <a:cs typeface="Trebuchet MS"/>
              </a:rPr>
              <a:t>gidemeyeceğinizi  </a:t>
            </a:r>
            <a:r>
              <a:rPr sz="1700" b="1" dirty="0">
                <a:solidFill>
                  <a:srgbClr val="FFFFFF"/>
                </a:solidFill>
                <a:latin typeface="Trebuchet MS"/>
                <a:cs typeface="Trebuchet MS"/>
              </a:rPr>
              <a:t>düşünme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50812" y="5137150"/>
            <a:ext cx="3084830" cy="2067560"/>
            <a:chOff x="350812" y="5137150"/>
            <a:chExt cx="3084830" cy="2067560"/>
          </a:xfrm>
        </p:grpSpPr>
        <p:sp>
          <p:nvSpPr>
            <p:cNvPr id="26" name="object 26"/>
            <p:cNvSpPr/>
            <p:nvPr/>
          </p:nvSpPr>
          <p:spPr>
            <a:xfrm>
              <a:off x="357162" y="5143500"/>
              <a:ext cx="3072130" cy="2042160"/>
            </a:xfrm>
            <a:custGeom>
              <a:avLst/>
              <a:gdLst/>
              <a:ahLst/>
              <a:cxnLst/>
              <a:rect l="l" t="t" r="r" b="b"/>
              <a:pathLst>
                <a:path w="3072129" h="2042159">
                  <a:moveTo>
                    <a:pt x="3071876" y="0"/>
                  </a:moveTo>
                  <a:lnTo>
                    <a:pt x="0" y="0"/>
                  </a:lnTo>
                  <a:lnTo>
                    <a:pt x="0" y="2042160"/>
                  </a:lnTo>
                  <a:lnTo>
                    <a:pt x="3071876" y="2042160"/>
                  </a:lnTo>
                  <a:lnTo>
                    <a:pt x="30718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7162" y="5137150"/>
              <a:ext cx="3072130" cy="2067560"/>
            </a:xfrm>
            <a:custGeom>
              <a:avLst/>
              <a:gdLst/>
              <a:ahLst/>
              <a:cxnLst/>
              <a:rect l="l" t="t" r="r" b="b"/>
              <a:pathLst>
                <a:path w="3072129" h="2067559">
                  <a:moveTo>
                    <a:pt x="0" y="0"/>
                  </a:moveTo>
                  <a:lnTo>
                    <a:pt x="0" y="2067560"/>
                  </a:lnTo>
                </a:path>
                <a:path w="3072129" h="2067559">
                  <a:moveTo>
                    <a:pt x="3071837" y="0"/>
                  </a:moveTo>
                  <a:lnTo>
                    <a:pt x="3071837" y="20675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0812" y="5137150"/>
              <a:ext cx="3084830" cy="12700"/>
            </a:xfrm>
            <a:custGeom>
              <a:avLst/>
              <a:gdLst/>
              <a:ahLst/>
              <a:cxnLst/>
              <a:rect l="l" t="t" r="r" b="b"/>
              <a:pathLst>
                <a:path w="3084829" h="12700">
                  <a:moveTo>
                    <a:pt x="0" y="12700"/>
                  </a:moveTo>
                  <a:lnTo>
                    <a:pt x="3084537" y="12700"/>
                  </a:lnTo>
                  <a:lnTo>
                    <a:pt x="308453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0812" y="7185660"/>
              <a:ext cx="3084830" cy="0"/>
            </a:xfrm>
            <a:custGeom>
              <a:avLst/>
              <a:gdLst/>
              <a:ahLst/>
              <a:cxnLst/>
              <a:rect l="l" t="t" r="r" b="b"/>
              <a:pathLst>
                <a:path w="3084829">
                  <a:moveTo>
                    <a:pt x="0" y="0"/>
                  </a:moveTo>
                  <a:lnTo>
                    <a:pt x="308453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3512" y="5171313"/>
            <a:ext cx="305943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latin typeface="Trebuchet MS"/>
                <a:cs typeface="Trebuchet MS"/>
              </a:rPr>
              <a:t>Yüksek</a:t>
            </a:r>
            <a:r>
              <a:rPr sz="1600" b="1" i="1" spc="15" dirty="0">
                <a:latin typeface="Trebuchet MS"/>
                <a:cs typeface="Trebuchet MS"/>
              </a:rPr>
              <a:t> </a:t>
            </a:r>
            <a:r>
              <a:rPr sz="1600" b="1" i="1" spc="-10" dirty="0">
                <a:latin typeface="Trebuchet MS"/>
                <a:cs typeface="Trebuchet MS"/>
              </a:rPr>
              <a:t>Hedef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i="1" spc="-5" dirty="0">
                <a:latin typeface="Trebuchet MS"/>
                <a:cs typeface="Trebuchet MS"/>
              </a:rPr>
              <a:t>Belirlediğinizde;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-Hedefinize ulaşmanız</a:t>
            </a:r>
            <a:r>
              <a:rPr sz="1600" b="1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uzun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zaman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alabilir.</a:t>
            </a:r>
            <a:endParaRPr sz="1600">
              <a:latin typeface="Trebuchet MS"/>
              <a:cs typeface="Trebuchet MS"/>
            </a:endParaRPr>
          </a:p>
          <a:p>
            <a:pPr marL="85090" marR="8572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-Hedefinize ulaşmanız çok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zor  veya imkansız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olabilir.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-Zamanla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hedefinize</a:t>
            </a:r>
            <a:endParaRPr sz="1600">
              <a:latin typeface="Trebuchet MS"/>
              <a:cs typeface="Trebuchet MS"/>
            </a:endParaRPr>
          </a:p>
          <a:p>
            <a:pPr marL="8509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ulaşamayacağınıza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inanırsınız.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50812" y="7494651"/>
            <a:ext cx="6156960" cy="1564640"/>
            <a:chOff x="350812" y="7494651"/>
            <a:chExt cx="6156960" cy="1564640"/>
          </a:xfrm>
        </p:grpSpPr>
        <p:sp>
          <p:nvSpPr>
            <p:cNvPr id="32" name="object 32"/>
            <p:cNvSpPr/>
            <p:nvPr/>
          </p:nvSpPr>
          <p:spPr>
            <a:xfrm>
              <a:off x="357162" y="7500959"/>
              <a:ext cx="6143625" cy="1539240"/>
            </a:xfrm>
            <a:custGeom>
              <a:avLst/>
              <a:gdLst/>
              <a:ahLst/>
              <a:cxnLst/>
              <a:rect l="l" t="t" r="r" b="b"/>
              <a:pathLst>
                <a:path w="6143625" h="1539240">
                  <a:moveTo>
                    <a:pt x="6143625" y="0"/>
                  </a:moveTo>
                  <a:lnTo>
                    <a:pt x="0" y="0"/>
                  </a:lnTo>
                  <a:lnTo>
                    <a:pt x="0" y="1539239"/>
                  </a:lnTo>
                  <a:lnTo>
                    <a:pt x="6143625" y="1539239"/>
                  </a:lnTo>
                  <a:lnTo>
                    <a:pt x="6143625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162" y="7494651"/>
              <a:ext cx="6144260" cy="1564640"/>
            </a:xfrm>
            <a:custGeom>
              <a:avLst/>
              <a:gdLst/>
              <a:ahLst/>
              <a:cxnLst/>
              <a:rect l="l" t="t" r="r" b="b"/>
              <a:pathLst>
                <a:path w="6144260" h="1564640">
                  <a:moveTo>
                    <a:pt x="0" y="0"/>
                  </a:moveTo>
                  <a:lnTo>
                    <a:pt x="0" y="1564598"/>
                  </a:lnTo>
                </a:path>
                <a:path w="6144260" h="1564640">
                  <a:moveTo>
                    <a:pt x="6143713" y="0"/>
                  </a:moveTo>
                  <a:lnTo>
                    <a:pt x="6143713" y="156459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0812" y="7494651"/>
              <a:ext cx="6156960" cy="12700"/>
            </a:xfrm>
            <a:custGeom>
              <a:avLst/>
              <a:gdLst/>
              <a:ahLst/>
              <a:cxnLst/>
              <a:rect l="l" t="t" r="r" b="b"/>
              <a:pathLst>
                <a:path w="6156959" h="12700">
                  <a:moveTo>
                    <a:pt x="0" y="12700"/>
                  </a:moveTo>
                  <a:lnTo>
                    <a:pt x="6156413" y="12700"/>
                  </a:lnTo>
                  <a:lnTo>
                    <a:pt x="615641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0812" y="9040199"/>
              <a:ext cx="6156960" cy="0"/>
            </a:xfrm>
            <a:custGeom>
              <a:avLst/>
              <a:gdLst/>
              <a:ahLst/>
              <a:cxnLst/>
              <a:rect l="l" t="t" r="r" b="b"/>
              <a:pathLst>
                <a:path w="6156959">
                  <a:moveTo>
                    <a:pt x="0" y="0"/>
                  </a:moveTo>
                  <a:lnTo>
                    <a:pt x="615641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35965" y="7529321"/>
            <a:ext cx="572135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30" dirty="0">
                <a:latin typeface="Trebuchet MS"/>
                <a:cs typeface="Trebuchet MS"/>
              </a:rPr>
              <a:t>Yanlış </a:t>
            </a:r>
            <a:r>
              <a:rPr sz="1900" b="1" i="1" spc="-5" dirty="0">
                <a:latin typeface="Trebuchet MS"/>
                <a:cs typeface="Trebuchet MS"/>
              </a:rPr>
              <a:t>Başarı Algısı </a:t>
            </a:r>
            <a:r>
              <a:rPr sz="1900" b="1" i="1" spc="-65" dirty="0">
                <a:latin typeface="Trebuchet MS"/>
                <a:cs typeface="Trebuchet MS"/>
              </a:rPr>
              <a:t>(Ya </a:t>
            </a:r>
            <a:r>
              <a:rPr sz="1900" b="1" i="1" spc="-10" dirty="0">
                <a:latin typeface="Trebuchet MS"/>
                <a:cs typeface="Trebuchet MS"/>
              </a:rPr>
              <a:t>Hep </a:t>
            </a:r>
            <a:r>
              <a:rPr sz="1900" b="1" i="1" spc="-5" dirty="0">
                <a:latin typeface="Trebuchet MS"/>
                <a:cs typeface="Trebuchet MS"/>
              </a:rPr>
              <a:t>ya</a:t>
            </a:r>
            <a:r>
              <a:rPr sz="1900" b="1" i="1" spc="85" dirty="0">
                <a:latin typeface="Trebuchet MS"/>
                <a:cs typeface="Trebuchet MS"/>
              </a:rPr>
              <a:t> </a:t>
            </a:r>
            <a:r>
              <a:rPr sz="1900" b="1" i="1" spc="-5" dirty="0">
                <a:latin typeface="Trebuchet MS"/>
                <a:cs typeface="Trebuchet MS"/>
              </a:rPr>
              <a:t>Hiç);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-Kendinize sınav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sonucu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ile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ilgili</a:t>
            </a:r>
            <a:r>
              <a:rPr sz="19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koyduğunuz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hedefin üstünde puan aldığınızda “Kendinizi Çok 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Başarılı”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Altında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aldığınızda </a:t>
            </a:r>
            <a:r>
              <a:rPr sz="1900" b="1" spc="-5" dirty="0">
                <a:solidFill>
                  <a:srgbClr val="FFFFFF"/>
                </a:solidFill>
                <a:latin typeface="Trebuchet MS"/>
                <a:cs typeface="Trebuchet MS"/>
              </a:rPr>
              <a:t>“Çok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Başarısız” </a:t>
            </a:r>
            <a:r>
              <a:rPr sz="1900" b="1" spc="-15" dirty="0">
                <a:solidFill>
                  <a:srgbClr val="FFFFFF"/>
                </a:solidFill>
                <a:latin typeface="Trebuchet MS"/>
                <a:cs typeface="Trebuchet MS"/>
              </a:rPr>
              <a:t>olarak  </a:t>
            </a:r>
            <a:r>
              <a:rPr sz="1900" b="1" spc="-10" dirty="0">
                <a:solidFill>
                  <a:srgbClr val="FFFFFF"/>
                </a:solidFill>
                <a:latin typeface="Trebuchet MS"/>
                <a:cs typeface="Trebuchet MS"/>
              </a:rPr>
              <a:t>görmeniz.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76444"/>
            <a:ext cx="6858000" cy="4065270"/>
            <a:chOff x="0" y="5076444"/>
            <a:chExt cx="6858000" cy="4065270"/>
          </a:xfrm>
        </p:grpSpPr>
        <p:sp>
          <p:nvSpPr>
            <p:cNvPr id="3" name="object 3"/>
            <p:cNvSpPr/>
            <p:nvPr/>
          </p:nvSpPr>
          <p:spPr>
            <a:xfrm>
              <a:off x="1264919" y="6603491"/>
              <a:ext cx="5593080" cy="650875"/>
            </a:xfrm>
            <a:custGeom>
              <a:avLst/>
              <a:gdLst/>
              <a:ahLst/>
              <a:cxnLst/>
              <a:rect l="l" t="t" r="r" b="b"/>
              <a:pathLst>
                <a:path w="5593080" h="650875">
                  <a:moveTo>
                    <a:pt x="5593080" y="0"/>
                  </a:moveTo>
                  <a:lnTo>
                    <a:pt x="0" y="386587"/>
                  </a:lnTo>
                  <a:lnTo>
                    <a:pt x="5593080" y="650747"/>
                  </a:lnTo>
                  <a:lnTo>
                    <a:pt x="559308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42" y="6982967"/>
              <a:ext cx="6775450" cy="1051560"/>
            </a:xfrm>
            <a:custGeom>
              <a:avLst/>
              <a:gdLst/>
              <a:ahLst/>
              <a:cxnLst/>
              <a:rect l="l" t="t" r="r" b="b"/>
              <a:pathLst>
                <a:path w="6775450" h="1051559">
                  <a:moveTo>
                    <a:pt x="6775157" y="0"/>
                  </a:moveTo>
                  <a:lnTo>
                    <a:pt x="0" y="0"/>
                  </a:lnTo>
                  <a:lnTo>
                    <a:pt x="6775157" y="1051559"/>
                  </a:lnTo>
                  <a:lnTo>
                    <a:pt x="67751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65974"/>
              <a:ext cx="6855714" cy="2475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6444"/>
              <a:ext cx="6857999" cy="26462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91867" y="5184648"/>
              <a:ext cx="149860" cy="416559"/>
            </a:xfrm>
            <a:custGeom>
              <a:avLst/>
              <a:gdLst/>
              <a:ahLst/>
              <a:cxnLst/>
              <a:rect l="l" t="t" r="r" b="b"/>
              <a:pathLst>
                <a:path w="149860" h="416560">
                  <a:moveTo>
                    <a:pt x="72517" y="0"/>
                  </a:moveTo>
                  <a:lnTo>
                    <a:pt x="41737" y="2500"/>
                  </a:lnTo>
                  <a:lnTo>
                    <a:pt x="18970" y="8000"/>
                  </a:lnTo>
                  <a:lnTo>
                    <a:pt x="4847" y="13501"/>
                  </a:lnTo>
                  <a:lnTo>
                    <a:pt x="0" y="16001"/>
                  </a:lnTo>
                  <a:lnTo>
                    <a:pt x="0" y="409701"/>
                  </a:lnTo>
                  <a:lnTo>
                    <a:pt x="21024" y="413373"/>
                  </a:lnTo>
                  <a:lnTo>
                    <a:pt x="36274" y="415258"/>
                  </a:lnTo>
                  <a:lnTo>
                    <a:pt x="53167" y="415952"/>
                  </a:lnTo>
                  <a:lnTo>
                    <a:pt x="79120" y="416051"/>
                  </a:lnTo>
                  <a:lnTo>
                    <a:pt x="107668" y="415059"/>
                  </a:lnTo>
                  <a:lnTo>
                    <a:pt x="129857" y="412876"/>
                  </a:lnTo>
                  <a:lnTo>
                    <a:pt x="144236" y="410694"/>
                  </a:lnTo>
                  <a:lnTo>
                    <a:pt x="149351" y="409701"/>
                  </a:lnTo>
                  <a:lnTo>
                    <a:pt x="149351" y="16001"/>
                  </a:lnTo>
                  <a:lnTo>
                    <a:pt x="130863" y="6750"/>
                  </a:lnTo>
                  <a:lnTo>
                    <a:pt x="116697" y="2000"/>
                  </a:lnTo>
                  <a:lnTo>
                    <a:pt x="99649" y="250"/>
                  </a:lnTo>
                  <a:lnTo>
                    <a:pt x="72517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16835" y="5184648"/>
              <a:ext cx="942340" cy="483234"/>
            </a:xfrm>
            <a:custGeom>
              <a:avLst/>
              <a:gdLst/>
              <a:ahLst/>
              <a:cxnLst/>
              <a:rect l="l" t="t" r="r" b="b"/>
              <a:pathLst>
                <a:path w="942339" h="483235">
                  <a:moveTo>
                    <a:pt x="741933" y="0"/>
                  </a:moveTo>
                  <a:lnTo>
                    <a:pt x="0" y="82930"/>
                  </a:lnTo>
                  <a:lnTo>
                    <a:pt x="0" y="383666"/>
                  </a:lnTo>
                  <a:lnTo>
                    <a:pt x="741933" y="483107"/>
                  </a:lnTo>
                  <a:lnTo>
                    <a:pt x="941832" y="255777"/>
                  </a:lnTo>
                  <a:lnTo>
                    <a:pt x="941832" y="230886"/>
                  </a:lnTo>
                  <a:lnTo>
                    <a:pt x="741933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6835" y="5163312"/>
              <a:ext cx="942340" cy="481965"/>
            </a:xfrm>
            <a:custGeom>
              <a:avLst/>
              <a:gdLst/>
              <a:ahLst/>
              <a:cxnLst/>
              <a:rect l="l" t="t" r="r" b="b"/>
              <a:pathLst>
                <a:path w="942339" h="481964">
                  <a:moveTo>
                    <a:pt x="735457" y="0"/>
                  </a:moveTo>
                  <a:lnTo>
                    <a:pt x="0" y="80263"/>
                  </a:lnTo>
                  <a:lnTo>
                    <a:pt x="0" y="382397"/>
                  </a:lnTo>
                  <a:lnTo>
                    <a:pt x="735457" y="481584"/>
                  </a:lnTo>
                  <a:lnTo>
                    <a:pt x="941832" y="252602"/>
                  </a:lnTo>
                  <a:lnTo>
                    <a:pt x="735457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03096" y="126873"/>
            <a:ext cx="3978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55" dirty="0">
                <a:latin typeface="Arial"/>
                <a:cs typeface="Arial"/>
              </a:rPr>
              <a:t>YÜKSEK </a:t>
            </a:r>
            <a:r>
              <a:rPr sz="2000" spc="-60" dirty="0">
                <a:latin typeface="Arial"/>
                <a:cs typeface="Arial"/>
              </a:rPr>
              <a:t>SINAV </a:t>
            </a:r>
            <a:r>
              <a:rPr sz="2000" spc="-85" dirty="0">
                <a:latin typeface="Arial"/>
                <a:cs typeface="Arial"/>
              </a:rPr>
              <a:t>KAYGISI </a:t>
            </a:r>
            <a:r>
              <a:rPr sz="2000" spc="-125" dirty="0">
                <a:latin typeface="Arial"/>
                <a:cs typeface="Arial"/>
              </a:rPr>
              <a:t>İLE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BAŞA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ÇIKMA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YOLLARI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4027" y="1408175"/>
            <a:ext cx="3302635" cy="1286510"/>
            <a:chOff x="224027" y="1408175"/>
            <a:chExt cx="3302635" cy="1286510"/>
          </a:xfrm>
        </p:grpSpPr>
        <p:sp>
          <p:nvSpPr>
            <p:cNvPr id="12" name="object 12"/>
            <p:cNvSpPr/>
            <p:nvPr/>
          </p:nvSpPr>
          <p:spPr>
            <a:xfrm>
              <a:off x="260573" y="1779908"/>
              <a:ext cx="3190554" cy="4399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4027" y="1735861"/>
              <a:ext cx="3261360" cy="5013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9371" y="1783079"/>
              <a:ext cx="3095625" cy="335280"/>
            </a:xfrm>
            <a:custGeom>
              <a:avLst/>
              <a:gdLst/>
              <a:ahLst/>
              <a:cxnLst/>
              <a:rect l="l" t="t" r="r" b="b"/>
              <a:pathLst>
                <a:path w="3095625" h="335280">
                  <a:moveTo>
                    <a:pt x="3039364" y="0"/>
                  </a:moveTo>
                  <a:lnTo>
                    <a:pt x="55880" y="0"/>
                  </a:lnTo>
                  <a:lnTo>
                    <a:pt x="34129" y="4391"/>
                  </a:lnTo>
                  <a:lnTo>
                    <a:pt x="16367" y="16367"/>
                  </a:lnTo>
                  <a:lnTo>
                    <a:pt x="4391" y="34129"/>
                  </a:lnTo>
                  <a:lnTo>
                    <a:pt x="0" y="55879"/>
                  </a:lnTo>
                  <a:lnTo>
                    <a:pt x="0" y="279400"/>
                  </a:lnTo>
                  <a:lnTo>
                    <a:pt x="4391" y="301150"/>
                  </a:lnTo>
                  <a:lnTo>
                    <a:pt x="16367" y="318912"/>
                  </a:lnTo>
                  <a:lnTo>
                    <a:pt x="34129" y="330888"/>
                  </a:lnTo>
                  <a:lnTo>
                    <a:pt x="55880" y="335279"/>
                  </a:lnTo>
                  <a:lnTo>
                    <a:pt x="3039364" y="335279"/>
                  </a:lnTo>
                  <a:lnTo>
                    <a:pt x="3061114" y="330888"/>
                  </a:lnTo>
                  <a:lnTo>
                    <a:pt x="3078876" y="318912"/>
                  </a:lnTo>
                  <a:lnTo>
                    <a:pt x="3090852" y="301150"/>
                  </a:lnTo>
                  <a:lnTo>
                    <a:pt x="3095243" y="279400"/>
                  </a:lnTo>
                  <a:lnTo>
                    <a:pt x="3095243" y="55879"/>
                  </a:lnTo>
                  <a:lnTo>
                    <a:pt x="3090852" y="34129"/>
                  </a:lnTo>
                  <a:lnTo>
                    <a:pt x="3078876" y="16367"/>
                  </a:lnTo>
                  <a:lnTo>
                    <a:pt x="3061114" y="4391"/>
                  </a:lnTo>
                  <a:lnTo>
                    <a:pt x="3039364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7484" y="1751075"/>
              <a:ext cx="3159125" cy="399415"/>
            </a:xfrm>
            <a:custGeom>
              <a:avLst/>
              <a:gdLst/>
              <a:ahLst/>
              <a:cxnLst/>
              <a:rect l="l" t="t" r="r" b="b"/>
              <a:pathLst>
                <a:path w="3159125" h="399414">
                  <a:moveTo>
                    <a:pt x="3071251" y="0"/>
                  </a:moveTo>
                  <a:lnTo>
                    <a:pt x="86204" y="0"/>
                  </a:lnTo>
                  <a:lnTo>
                    <a:pt x="77175" y="634"/>
                  </a:lnTo>
                  <a:lnTo>
                    <a:pt x="50873" y="8254"/>
                  </a:lnTo>
                  <a:lnTo>
                    <a:pt x="41348" y="13334"/>
                  </a:lnTo>
                  <a:lnTo>
                    <a:pt x="39507" y="14350"/>
                  </a:lnTo>
                  <a:lnTo>
                    <a:pt x="37767" y="15494"/>
                  </a:lnTo>
                  <a:lnTo>
                    <a:pt x="36154" y="16891"/>
                  </a:lnTo>
                  <a:lnTo>
                    <a:pt x="26311" y="25019"/>
                  </a:lnTo>
                  <a:lnTo>
                    <a:pt x="24889" y="26416"/>
                  </a:lnTo>
                  <a:lnTo>
                    <a:pt x="23619" y="27940"/>
                  </a:lnTo>
                  <a:lnTo>
                    <a:pt x="16650" y="36449"/>
                  </a:lnTo>
                  <a:lnTo>
                    <a:pt x="15427" y="37846"/>
                  </a:lnTo>
                  <a:lnTo>
                    <a:pt x="14246" y="39624"/>
                  </a:lnTo>
                  <a:lnTo>
                    <a:pt x="13256" y="41528"/>
                  </a:lnTo>
                  <a:lnTo>
                    <a:pt x="7900" y="51434"/>
                  </a:lnTo>
                  <a:lnTo>
                    <a:pt x="0" y="314198"/>
                  </a:lnTo>
                  <a:lnTo>
                    <a:pt x="543" y="322072"/>
                  </a:lnTo>
                  <a:lnTo>
                    <a:pt x="1648" y="329183"/>
                  </a:lnTo>
                  <a:lnTo>
                    <a:pt x="1991" y="330707"/>
                  </a:lnTo>
                  <a:lnTo>
                    <a:pt x="2448" y="332104"/>
                  </a:lnTo>
                  <a:lnTo>
                    <a:pt x="6309" y="344677"/>
                  </a:lnTo>
                  <a:lnTo>
                    <a:pt x="7122" y="346582"/>
                  </a:lnTo>
                  <a:lnTo>
                    <a:pt x="8112" y="348360"/>
                  </a:lnTo>
                  <a:lnTo>
                    <a:pt x="13256" y="357885"/>
                  </a:lnTo>
                  <a:lnTo>
                    <a:pt x="14246" y="359791"/>
                  </a:lnTo>
                  <a:lnTo>
                    <a:pt x="15427" y="361442"/>
                  </a:lnTo>
                  <a:lnTo>
                    <a:pt x="16761" y="363093"/>
                  </a:lnTo>
                  <a:lnTo>
                    <a:pt x="23619" y="371348"/>
                  </a:lnTo>
                  <a:lnTo>
                    <a:pt x="24940" y="372999"/>
                  </a:lnTo>
                  <a:lnTo>
                    <a:pt x="26426" y="374523"/>
                  </a:lnTo>
                  <a:lnTo>
                    <a:pt x="28038" y="375793"/>
                  </a:lnTo>
                  <a:lnTo>
                    <a:pt x="37881" y="383794"/>
                  </a:lnTo>
                  <a:lnTo>
                    <a:pt x="39570" y="384937"/>
                  </a:lnTo>
                  <a:lnTo>
                    <a:pt x="41348" y="385952"/>
                  </a:lnTo>
                  <a:lnTo>
                    <a:pt x="50873" y="391032"/>
                  </a:lnTo>
                  <a:lnTo>
                    <a:pt x="52715" y="392049"/>
                  </a:lnTo>
                  <a:lnTo>
                    <a:pt x="87792" y="399288"/>
                  </a:lnTo>
                  <a:lnTo>
                    <a:pt x="3072902" y="399288"/>
                  </a:lnTo>
                  <a:lnTo>
                    <a:pt x="3108208" y="391032"/>
                  </a:lnTo>
                  <a:lnTo>
                    <a:pt x="3117733" y="385952"/>
                  </a:lnTo>
                  <a:lnTo>
                    <a:pt x="3119511" y="384937"/>
                  </a:lnTo>
                  <a:lnTo>
                    <a:pt x="3121289" y="383794"/>
                  </a:lnTo>
                  <a:lnTo>
                    <a:pt x="3122813" y="382524"/>
                  </a:lnTo>
                  <a:lnTo>
                    <a:pt x="3131068" y="375793"/>
                  </a:lnTo>
                  <a:lnTo>
                    <a:pt x="3132719" y="374396"/>
                  </a:lnTo>
                  <a:lnTo>
                    <a:pt x="3134243" y="372872"/>
                  </a:lnTo>
                  <a:lnTo>
                    <a:pt x="3135640" y="371221"/>
                  </a:lnTo>
                  <a:lnTo>
                    <a:pt x="3142371" y="362966"/>
                  </a:lnTo>
                  <a:lnTo>
                    <a:pt x="3143641" y="361442"/>
                  </a:lnTo>
                  <a:lnTo>
                    <a:pt x="3143967" y="360933"/>
                  </a:lnTo>
                  <a:lnTo>
                    <a:pt x="87792" y="360933"/>
                  </a:lnTo>
                  <a:lnTo>
                    <a:pt x="82407" y="360552"/>
                  </a:lnTo>
                  <a:lnTo>
                    <a:pt x="46746" y="339090"/>
                  </a:lnTo>
                  <a:lnTo>
                    <a:pt x="38360" y="313054"/>
                  </a:lnTo>
                  <a:lnTo>
                    <a:pt x="38434" y="85090"/>
                  </a:lnTo>
                  <a:lnTo>
                    <a:pt x="60157" y="46863"/>
                  </a:lnTo>
                  <a:lnTo>
                    <a:pt x="88122" y="38353"/>
                  </a:lnTo>
                  <a:lnTo>
                    <a:pt x="3143885" y="38353"/>
                  </a:lnTo>
                  <a:lnTo>
                    <a:pt x="3143641" y="37973"/>
                  </a:lnTo>
                  <a:lnTo>
                    <a:pt x="3142267" y="36322"/>
                  </a:lnTo>
                  <a:lnTo>
                    <a:pt x="3135640" y="28194"/>
                  </a:lnTo>
                  <a:lnTo>
                    <a:pt x="3134370" y="26543"/>
                  </a:lnTo>
                  <a:lnTo>
                    <a:pt x="3132846" y="25019"/>
                  </a:lnTo>
                  <a:lnTo>
                    <a:pt x="3131195" y="23749"/>
                  </a:lnTo>
                  <a:lnTo>
                    <a:pt x="3122940" y="16891"/>
                  </a:lnTo>
                  <a:lnTo>
                    <a:pt x="3121289" y="15494"/>
                  </a:lnTo>
                  <a:lnTo>
                    <a:pt x="3119638" y="14350"/>
                  </a:lnTo>
                  <a:lnTo>
                    <a:pt x="3108208" y="8254"/>
                  </a:lnTo>
                  <a:lnTo>
                    <a:pt x="3106430" y="7239"/>
                  </a:lnTo>
                  <a:lnTo>
                    <a:pt x="3104525" y="6476"/>
                  </a:lnTo>
                  <a:lnTo>
                    <a:pt x="3078617" y="380"/>
                  </a:lnTo>
                  <a:lnTo>
                    <a:pt x="3071251" y="0"/>
                  </a:lnTo>
                  <a:close/>
                </a:path>
                <a:path w="3159125" h="399414">
                  <a:moveTo>
                    <a:pt x="3143885" y="38353"/>
                  </a:moveTo>
                  <a:lnTo>
                    <a:pt x="3071251" y="38353"/>
                  </a:lnTo>
                  <a:lnTo>
                    <a:pt x="3076712" y="38734"/>
                  </a:lnTo>
                  <a:lnTo>
                    <a:pt x="3081157" y="39370"/>
                  </a:lnTo>
                  <a:lnTo>
                    <a:pt x="3116844" y="68706"/>
                  </a:lnTo>
                  <a:lnTo>
                    <a:pt x="3120665" y="313054"/>
                  </a:lnTo>
                  <a:lnTo>
                    <a:pt x="3120400" y="316865"/>
                  </a:lnTo>
                  <a:lnTo>
                    <a:pt x="3098937" y="352425"/>
                  </a:lnTo>
                  <a:lnTo>
                    <a:pt x="3070997" y="360933"/>
                  </a:lnTo>
                  <a:lnTo>
                    <a:pt x="3143967" y="360933"/>
                  </a:lnTo>
                  <a:lnTo>
                    <a:pt x="3144784" y="359664"/>
                  </a:lnTo>
                  <a:lnTo>
                    <a:pt x="3145800" y="357885"/>
                  </a:lnTo>
                  <a:lnTo>
                    <a:pt x="3151170" y="347852"/>
                  </a:lnTo>
                  <a:lnTo>
                    <a:pt x="3151896" y="346582"/>
                  </a:lnTo>
                  <a:lnTo>
                    <a:pt x="3159049" y="313054"/>
                  </a:lnTo>
                  <a:lnTo>
                    <a:pt x="3158956" y="83820"/>
                  </a:lnTo>
                  <a:lnTo>
                    <a:pt x="3150880" y="51053"/>
                  </a:lnTo>
                  <a:lnTo>
                    <a:pt x="3145800" y="41528"/>
                  </a:lnTo>
                  <a:lnTo>
                    <a:pt x="3144702" y="39624"/>
                  </a:lnTo>
                  <a:lnTo>
                    <a:pt x="3143885" y="38353"/>
                  </a:lnTo>
                  <a:close/>
                </a:path>
                <a:path w="3159125" h="399414">
                  <a:moveTo>
                    <a:pt x="3071251" y="51180"/>
                  </a:moveTo>
                  <a:lnTo>
                    <a:pt x="88757" y="51180"/>
                  </a:lnTo>
                  <a:lnTo>
                    <a:pt x="85023" y="51307"/>
                  </a:lnTo>
                  <a:lnTo>
                    <a:pt x="54061" y="73659"/>
                  </a:lnTo>
                  <a:lnTo>
                    <a:pt x="51152" y="314198"/>
                  </a:lnTo>
                  <a:lnTo>
                    <a:pt x="51787" y="318389"/>
                  </a:lnTo>
                  <a:lnTo>
                    <a:pt x="80883" y="347345"/>
                  </a:lnTo>
                  <a:lnTo>
                    <a:pt x="87792" y="348106"/>
                  </a:lnTo>
                  <a:lnTo>
                    <a:pt x="3070362" y="348106"/>
                  </a:lnTo>
                  <a:lnTo>
                    <a:pt x="3098746" y="335406"/>
                  </a:lnTo>
                  <a:lnTo>
                    <a:pt x="3072140" y="335406"/>
                  </a:lnTo>
                  <a:lnTo>
                    <a:pt x="3069727" y="335279"/>
                  </a:lnTo>
                  <a:lnTo>
                    <a:pt x="87792" y="335279"/>
                  </a:lnTo>
                  <a:lnTo>
                    <a:pt x="83677" y="335025"/>
                  </a:lnTo>
                  <a:lnTo>
                    <a:pt x="78534" y="333248"/>
                  </a:lnTo>
                  <a:lnTo>
                    <a:pt x="63920" y="313054"/>
                  </a:lnTo>
                  <a:lnTo>
                    <a:pt x="63981" y="86359"/>
                  </a:lnTo>
                  <a:lnTo>
                    <a:pt x="64132" y="83820"/>
                  </a:lnTo>
                  <a:lnTo>
                    <a:pt x="64336" y="83820"/>
                  </a:lnTo>
                  <a:lnTo>
                    <a:pt x="65923" y="78613"/>
                  </a:lnTo>
                  <a:lnTo>
                    <a:pt x="86992" y="63880"/>
                  </a:lnTo>
                  <a:lnTo>
                    <a:pt x="3098709" y="63880"/>
                  </a:lnTo>
                  <a:lnTo>
                    <a:pt x="3097159" y="61975"/>
                  </a:lnTo>
                  <a:lnTo>
                    <a:pt x="3091825" y="57530"/>
                  </a:lnTo>
                  <a:lnTo>
                    <a:pt x="3085602" y="54228"/>
                  </a:lnTo>
                  <a:lnTo>
                    <a:pt x="3078236" y="51943"/>
                  </a:lnTo>
                  <a:lnTo>
                    <a:pt x="3076077" y="51434"/>
                  </a:lnTo>
                  <a:lnTo>
                    <a:pt x="3071251" y="51180"/>
                  </a:lnTo>
                  <a:close/>
                </a:path>
                <a:path w="3159125" h="399414">
                  <a:moveTo>
                    <a:pt x="3098709" y="63880"/>
                  </a:moveTo>
                  <a:lnTo>
                    <a:pt x="86992" y="63880"/>
                  </a:lnTo>
                  <a:lnTo>
                    <a:pt x="89392" y="64007"/>
                  </a:lnTo>
                  <a:lnTo>
                    <a:pt x="3071251" y="64007"/>
                  </a:lnTo>
                  <a:lnTo>
                    <a:pt x="3075442" y="64262"/>
                  </a:lnTo>
                  <a:lnTo>
                    <a:pt x="3080522" y="66040"/>
                  </a:lnTo>
                  <a:lnTo>
                    <a:pt x="3084586" y="68199"/>
                  </a:lnTo>
                  <a:lnTo>
                    <a:pt x="3095193" y="88265"/>
                  </a:lnTo>
                  <a:lnTo>
                    <a:pt x="3095073" y="312293"/>
                  </a:lnTo>
                  <a:lnTo>
                    <a:pt x="3094873" y="315595"/>
                  </a:lnTo>
                  <a:lnTo>
                    <a:pt x="3094705" y="315595"/>
                  </a:lnTo>
                  <a:lnTo>
                    <a:pt x="3093095" y="320675"/>
                  </a:lnTo>
                  <a:lnTo>
                    <a:pt x="3072140" y="335406"/>
                  </a:lnTo>
                  <a:lnTo>
                    <a:pt x="3098746" y="335406"/>
                  </a:lnTo>
                  <a:lnTo>
                    <a:pt x="3107733" y="315595"/>
                  </a:lnTo>
                  <a:lnTo>
                    <a:pt x="3094873" y="315595"/>
                  </a:lnTo>
                  <a:lnTo>
                    <a:pt x="3094746" y="315468"/>
                  </a:lnTo>
                  <a:lnTo>
                    <a:pt x="3107740" y="315468"/>
                  </a:lnTo>
                  <a:lnTo>
                    <a:pt x="3107867" y="313054"/>
                  </a:lnTo>
                  <a:lnTo>
                    <a:pt x="3107827" y="85090"/>
                  </a:lnTo>
                  <a:lnTo>
                    <a:pt x="3107192" y="81025"/>
                  </a:lnTo>
                  <a:lnTo>
                    <a:pt x="3104906" y="73659"/>
                  </a:lnTo>
                  <a:lnTo>
                    <a:pt x="3101604" y="67437"/>
                  </a:lnTo>
                  <a:lnTo>
                    <a:pt x="3098709" y="63880"/>
                  </a:lnTo>
                  <a:close/>
                </a:path>
                <a:path w="3159125" h="399414">
                  <a:moveTo>
                    <a:pt x="64336" y="83820"/>
                  </a:moveTo>
                  <a:lnTo>
                    <a:pt x="64132" y="83820"/>
                  </a:lnTo>
                  <a:lnTo>
                    <a:pt x="64297" y="839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4855" y="1408175"/>
              <a:ext cx="342900" cy="342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9079" y="2194547"/>
              <a:ext cx="3251454" cy="497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0791" y="2164041"/>
              <a:ext cx="3285744" cy="5303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6135" y="2211323"/>
              <a:ext cx="3119755" cy="364490"/>
            </a:xfrm>
            <a:custGeom>
              <a:avLst/>
              <a:gdLst/>
              <a:ahLst/>
              <a:cxnLst/>
              <a:rect l="l" t="t" r="r" b="b"/>
              <a:pathLst>
                <a:path w="3119754" h="364489">
                  <a:moveTo>
                    <a:pt x="3058922" y="0"/>
                  </a:moveTo>
                  <a:lnTo>
                    <a:pt x="60706" y="0"/>
                  </a:lnTo>
                  <a:lnTo>
                    <a:pt x="37076" y="4770"/>
                  </a:lnTo>
                  <a:lnTo>
                    <a:pt x="17779" y="17779"/>
                  </a:lnTo>
                  <a:lnTo>
                    <a:pt x="4770" y="37076"/>
                  </a:lnTo>
                  <a:lnTo>
                    <a:pt x="0" y="60705"/>
                  </a:lnTo>
                  <a:lnTo>
                    <a:pt x="0" y="303529"/>
                  </a:lnTo>
                  <a:lnTo>
                    <a:pt x="4770" y="327159"/>
                  </a:lnTo>
                  <a:lnTo>
                    <a:pt x="17780" y="346455"/>
                  </a:lnTo>
                  <a:lnTo>
                    <a:pt x="37076" y="359465"/>
                  </a:lnTo>
                  <a:lnTo>
                    <a:pt x="60706" y="364235"/>
                  </a:lnTo>
                  <a:lnTo>
                    <a:pt x="3058922" y="364235"/>
                  </a:lnTo>
                  <a:lnTo>
                    <a:pt x="3082551" y="359465"/>
                  </a:lnTo>
                  <a:lnTo>
                    <a:pt x="3101847" y="346455"/>
                  </a:lnTo>
                  <a:lnTo>
                    <a:pt x="3114857" y="327159"/>
                  </a:lnTo>
                  <a:lnTo>
                    <a:pt x="3119628" y="303529"/>
                  </a:lnTo>
                  <a:lnTo>
                    <a:pt x="3119628" y="60705"/>
                  </a:lnTo>
                  <a:lnTo>
                    <a:pt x="3114857" y="37076"/>
                  </a:lnTo>
                  <a:lnTo>
                    <a:pt x="3101847" y="17779"/>
                  </a:lnTo>
                  <a:lnTo>
                    <a:pt x="3082551" y="4770"/>
                  </a:lnTo>
                  <a:lnTo>
                    <a:pt x="3058922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4169" y="2179573"/>
              <a:ext cx="3183890" cy="427990"/>
            </a:xfrm>
            <a:custGeom>
              <a:avLst/>
              <a:gdLst/>
              <a:ahLst/>
              <a:cxnLst/>
              <a:rect l="l" t="t" r="r" b="b"/>
              <a:pathLst>
                <a:path w="3183890" h="427989">
                  <a:moveTo>
                    <a:pt x="3141942" y="412750"/>
                  </a:moveTo>
                  <a:lnTo>
                    <a:pt x="41656" y="412750"/>
                  </a:lnTo>
                  <a:lnTo>
                    <a:pt x="43498" y="414020"/>
                  </a:lnTo>
                  <a:lnTo>
                    <a:pt x="55270" y="420370"/>
                  </a:lnTo>
                  <a:lnTo>
                    <a:pt x="56731" y="421640"/>
                  </a:lnTo>
                  <a:lnTo>
                    <a:pt x="66637" y="424180"/>
                  </a:lnTo>
                  <a:lnTo>
                    <a:pt x="75527" y="426720"/>
                  </a:lnTo>
                  <a:lnTo>
                    <a:pt x="85065" y="427990"/>
                  </a:lnTo>
                  <a:lnTo>
                    <a:pt x="3102064" y="427990"/>
                  </a:lnTo>
                  <a:lnTo>
                    <a:pt x="3111208" y="426720"/>
                  </a:lnTo>
                  <a:lnTo>
                    <a:pt x="3119590" y="424180"/>
                  </a:lnTo>
                  <a:lnTo>
                    <a:pt x="3125305" y="421640"/>
                  </a:lnTo>
                  <a:lnTo>
                    <a:pt x="3128353" y="420370"/>
                  </a:lnTo>
                  <a:lnTo>
                    <a:pt x="3129877" y="420370"/>
                  </a:lnTo>
                  <a:lnTo>
                    <a:pt x="3140164" y="414020"/>
                  </a:lnTo>
                  <a:lnTo>
                    <a:pt x="3141942" y="412750"/>
                  </a:lnTo>
                  <a:close/>
                </a:path>
                <a:path w="3183890" h="427989">
                  <a:moveTo>
                    <a:pt x="3090888" y="0"/>
                  </a:moveTo>
                  <a:lnTo>
                    <a:pt x="91262" y="0"/>
                  </a:lnTo>
                  <a:lnTo>
                    <a:pt x="81521" y="1270"/>
                  </a:lnTo>
                  <a:lnTo>
                    <a:pt x="72542" y="2540"/>
                  </a:lnTo>
                  <a:lnTo>
                    <a:pt x="63741" y="5080"/>
                  </a:lnTo>
                  <a:lnTo>
                    <a:pt x="58217" y="7620"/>
                  </a:lnTo>
                  <a:lnTo>
                    <a:pt x="55270" y="7620"/>
                  </a:lnTo>
                  <a:lnTo>
                    <a:pt x="17717" y="38100"/>
                  </a:lnTo>
                  <a:lnTo>
                    <a:pt x="16383" y="40640"/>
                  </a:lnTo>
                  <a:lnTo>
                    <a:pt x="15202" y="41910"/>
                  </a:lnTo>
                  <a:lnTo>
                    <a:pt x="14199" y="44450"/>
                  </a:lnTo>
                  <a:lnTo>
                    <a:pt x="7823" y="55880"/>
                  </a:lnTo>
                  <a:lnTo>
                    <a:pt x="7176" y="57150"/>
                  </a:lnTo>
                  <a:lnTo>
                    <a:pt x="0" y="334010"/>
                  </a:lnTo>
                  <a:lnTo>
                    <a:pt x="93" y="339090"/>
                  </a:lnTo>
                  <a:lnTo>
                    <a:pt x="8636" y="374650"/>
                  </a:lnTo>
                  <a:lnTo>
                    <a:pt x="14262" y="384810"/>
                  </a:lnTo>
                  <a:lnTo>
                    <a:pt x="15253" y="387350"/>
                  </a:lnTo>
                  <a:lnTo>
                    <a:pt x="16408" y="388620"/>
                  </a:lnTo>
                  <a:lnTo>
                    <a:pt x="17717" y="389890"/>
                  </a:lnTo>
                  <a:lnTo>
                    <a:pt x="26416" y="401320"/>
                  </a:lnTo>
                  <a:lnTo>
                    <a:pt x="27813" y="402590"/>
                  </a:lnTo>
                  <a:lnTo>
                    <a:pt x="38291" y="410210"/>
                  </a:lnTo>
                  <a:lnTo>
                    <a:pt x="39903" y="412750"/>
                  </a:lnTo>
                  <a:lnTo>
                    <a:pt x="3143720" y="412750"/>
                  </a:lnTo>
                  <a:lnTo>
                    <a:pt x="3145244" y="410210"/>
                  </a:lnTo>
                  <a:lnTo>
                    <a:pt x="3154261" y="403860"/>
                  </a:lnTo>
                  <a:lnTo>
                    <a:pt x="3155785" y="402590"/>
                  </a:lnTo>
                  <a:lnTo>
                    <a:pt x="3157182" y="401320"/>
                  </a:lnTo>
                  <a:lnTo>
                    <a:pt x="3158452" y="398780"/>
                  </a:lnTo>
                  <a:lnTo>
                    <a:pt x="3165818" y="389890"/>
                  </a:lnTo>
                  <a:lnTo>
                    <a:pt x="86843" y="389890"/>
                  </a:lnTo>
                  <a:lnTo>
                    <a:pt x="76238" y="387350"/>
                  </a:lnTo>
                  <a:lnTo>
                    <a:pt x="42583" y="356870"/>
                  </a:lnTo>
                  <a:lnTo>
                    <a:pt x="38397" y="336550"/>
                  </a:lnTo>
                  <a:lnTo>
                    <a:pt x="38506" y="90170"/>
                  </a:lnTo>
                  <a:lnTo>
                    <a:pt x="54318" y="54610"/>
                  </a:lnTo>
                  <a:lnTo>
                    <a:pt x="82144" y="39370"/>
                  </a:lnTo>
                  <a:lnTo>
                    <a:pt x="87554" y="39370"/>
                  </a:lnTo>
                  <a:lnTo>
                    <a:pt x="93028" y="38100"/>
                  </a:lnTo>
                  <a:lnTo>
                    <a:pt x="3165818" y="38100"/>
                  </a:lnTo>
                  <a:lnTo>
                    <a:pt x="3158452" y="29210"/>
                  </a:lnTo>
                  <a:lnTo>
                    <a:pt x="3157182" y="27940"/>
                  </a:lnTo>
                  <a:lnTo>
                    <a:pt x="3155785" y="26670"/>
                  </a:lnTo>
                  <a:lnTo>
                    <a:pt x="3143720" y="16510"/>
                  </a:lnTo>
                  <a:lnTo>
                    <a:pt x="3141942" y="15240"/>
                  </a:lnTo>
                  <a:lnTo>
                    <a:pt x="3140164" y="15240"/>
                  </a:lnTo>
                  <a:lnTo>
                    <a:pt x="3129877" y="8890"/>
                  </a:lnTo>
                  <a:lnTo>
                    <a:pt x="3128353" y="7620"/>
                  </a:lnTo>
                  <a:lnTo>
                    <a:pt x="3125305" y="6350"/>
                  </a:lnTo>
                  <a:lnTo>
                    <a:pt x="3117050" y="3810"/>
                  </a:lnTo>
                  <a:lnTo>
                    <a:pt x="3098635" y="1270"/>
                  </a:lnTo>
                  <a:lnTo>
                    <a:pt x="3090888" y="0"/>
                  </a:lnTo>
                  <a:close/>
                </a:path>
                <a:path w="3183890" h="427989">
                  <a:moveTo>
                    <a:pt x="3165818" y="38100"/>
                  </a:moveTo>
                  <a:lnTo>
                    <a:pt x="3090888" y="38100"/>
                  </a:lnTo>
                  <a:lnTo>
                    <a:pt x="3096857" y="39370"/>
                  </a:lnTo>
                  <a:lnTo>
                    <a:pt x="3102064" y="39370"/>
                  </a:lnTo>
                  <a:lnTo>
                    <a:pt x="3107271" y="40640"/>
                  </a:lnTo>
                  <a:lnTo>
                    <a:pt x="3140926" y="72390"/>
                  </a:lnTo>
                  <a:lnTo>
                    <a:pt x="3145168" y="336550"/>
                  </a:lnTo>
                  <a:lnTo>
                    <a:pt x="3144863" y="341630"/>
                  </a:lnTo>
                  <a:lnTo>
                    <a:pt x="3121241" y="381000"/>
                  </a:lnTo>
                  <a:lnTo>
                    <a:pt x="3096095" y="389890"/>
                  </a:lnTo>
                  <a:lnTo>
                    <a:pt x="3165818" y="389890"/>
                  </a:lnTo>
                  <a:lnTo>
                    <a:pt x="3167215" y="388620"/>
                  </a:lnTo>
                  <a:lnTo>
                    <a:pt x="3168358" y="387350"/>
                  </a:lnTo>
                  <a:lnTo>
                    <a:pt x="3169247" y="384810"/>
                  </a:lnTo>
                  <a:lnTo>
                    <a:pt x="3174962" y="374650"/>
                  </a:lnTo>
                  <a:lnTo>
                    <a:pt x="3183544" y="336550"/>
                  </a:lnTo>
                  <a:lnTo>
                    <a:pt x="3183439" y="88900"/>
                  </a:lnTo>
                  <a:lnTo>
                    <a:pt x="3168358" y="41910"/>
                  </a:lnTo>
                  <a:lnTo>
                    <a:pt x="3167215" y="40640"/>
                  </a:lnTo>
                  <a:lnTo>
                    <a:pt x="3165818" y="38100"/>
                  </a:lnTo>
                  <a:close/>
                </a:path>
                <a:path w="3183890" h="427989">
                  <a:moveTo>
                    <a:pt x="3100159" y="52070"/>
                  </a:moveTo>
                  <a:lnTo>
                    <a:pt x="85344" y="52070"/>
                  </a:lnTo>
                  <a:lnTo>
                    <a:pt x="77000" y="54610"/>
                  </a:lnTo>
                  <a:lnTo>
                    <a:pt x="52172" y="83820"/>
                  </a:lnTo>
                  <a:lnTo>
                    <a:pt x="51219" y="339090"/>
                  </a:lnTo>
                  <a:lnTo>
                    <a:pt x="51778" y="342900"/>
                  </a:lnTo>
                  <a:lnTo>
                    <a:pt x="77000" y="374650"/>
                  </a:lnTo>
                  <a:lnTo>
                    <a:pt x="79439" y="374650"/>
                  </a:lnTo>
                  <a:lnTo>
                    <a:pt x="83553" y="375920"/>
                  </a:lnTo>
                  <a:lnTo>
                    <a:pt x="87427" y="377190"/>
                  </a:lnTo>
                  <a:lnTo>
                    <a:pt x="3098254" y="377190"/>
                  </a:lnTo>
                  <a:lnTo>
                    <a:pt x="3106636" y="374650"/>
                  </a:lnTo>
                  <a:lnTo>
                    <a:pt x="3114002" y="370840"/>
                  </a:lnTo>
                  <a:lnTo>
                    <a:pt x="3120098" y="364490"/>
                  </a:lnTo>
                  <a:lnTo>
                    <a:pt x="88024" y="364490"/>
                  </a:lnTo>
                  <a:lnTo>
                    <a:pt x="85560" y="363220"/>
                  </a:lnTo>
                  <a:lnTo>
                    <a:pt x="82639" y="363220"/>
                  </a:lnTo>
                  <a:lnTo>
                    <a:pt x="82245" y="361950"/>
                  </a:lnTo>
                  <a:lnTo>
                    <a:pt x="76746" y="359410"/>
                  </a:lnTo>
                  <a:lnTo>
                    <a:pt x="63957" y="337820"/>
                  </a:lnTo>
                  <a:lnTo>
                    <a:pt x="64055" y="91440"/>
                  </a:lnTo>
                  <a:lnTo>
                    <a:pt x="64224" y="88900"/>
                  </a:lnTo>
                  <a:lnTo>
                    <a:pt x="64808" y="86360"/>
                  </a:lnTo>
                  <a:lnTo>
                    <a:pt x="65723" y="82550"/>
                  </a:lnTo>
                  <a:lnTo>
                    <a:pt x="66015" y="82550"/>
                  </a:lnTo>
                  <a:lnTo>
                    <a:pt x="68986" y="77470"/>
                  </a:lnTo>
                  <a:lnTo>
                    <a:pt x="72504" y="72390"/>
                  </a:lnTo>
                  <a:lnTo>
                    <a:pt x="76746" y="69850"/>
                  </a:lnTo>
                  <a:lnTo>
                    <a:pt x="82245" y="66040"/>
                  </a:lnTo>
                  <a:lnTo>
                    <a:pt x="85535" y="64770"/>
                  </a:lnTo>
                  <a:lnTo>
                    <a:pt x="3121114" y="64770"/>
                  </a:lnTo>
                  <a:lnTo>
                    <a:pt x="3120098" y="63500"/>
                  </a:lnTo>
                  <a:lnTo>
                    <a:pt x="3114002" y="58420"/>
                  </a:lnTo>
                  <a:lnTo>
                    <a:pt x="3106636" y="54610"/>
                  </a:lnTo>
                  <a:lnTo>
                    <a:pt x="3104096" y="53340"/>
                  </a:lnTo>
                  <a:lnTo>
                    <a:pt x="3100159" y="52070"/>
                  </a:lnTo>
                  <a:close/>
                </a:path>
                <a:path w="3183890" h="427989">
                  <a:moveTo>
                    <a:pt x="3121114" y="64770"/>
                  </a:moveTo>
                  <a:lnTo>
                    <a:pt x="3098127" y="64770"/>
                  </a:lnTo>
                  <a:lnTo>
                    <a:pt x="3100794" y="66040"/>
                  </a:lnTo>
                  <a:lnTo>
                    <a:pt x="3101429" y="66040"/>
                  </a:lnTo>
                  <a:lnTo>
                    <a:pt x="3106763" y="69850"/>
                  </a:lnTo>
                  <a:lnTo>
                    <a:pt x="3119590" y="93980"/>
                  </a:lnTo>
                  <a:lnTo>
                    <a:pt x="3119463" y="337820"/>
                  </a:lnTo>
                  <a:lnTo>
                    <a:pt x="3119336" y="340360"/>
                  </a:lnTo>
                  <a:lnTo>
                    <a:pt x="3118701" y="342900"/>
                  </a:lnTo>
                  <a:lnTo>
                    <a:pt x="3117812" y="345440"/>
                  </a:lnTo>
                  <a:lnTo>
                    <a:pt x="3117558" y="346710"/>
                  </a:lnTo>
                  <a:lnTo>
                    <a:pt x="3098127" y="363220"/>
                  </a:lnTo>
                  <a:lnTo>
                    <a:pt x="3094952" y="364490"/>
                  </a:lnTo>
                  <a:lnTo>
                    <a:pt x="3120098" y="364490"/>
                  </a:lnTo>
                  <a:lnTo>
                    <a:pt x="3125305" y="359410"/>
                  </a:lnTo>
                  <a:lnTo>
                    <a:pt x="3132366" y="336550"/>
                  </a:lnTo>
                  <a:lnTo>
                    <a:pt x="3132290" y="90170"/>
                  </a:lnTo>
                  <a:lnTo>
                    <a:pt x="3131782" y="85090"/>
                  </a:lnTo>
                  <a:lnTo>
                    <a:pt x="3130766" y="81280"/>
                  </a:lnTo>
                  <a:lnTo>
                    <a:pt x="3129242" y="77470"/>
                  </a:lnTo>
                  <a:lnTo>
                    <a:pt x="3125178" y="69850"/>
                  </a:lnTo>
                  <a:lnTo>
                    <a:pt x="3121114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47445" y="1795018"/>
            <a:ext cx="2011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Sınavda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başarısız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olacağım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59055" algn="ctr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Sınav 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zor</a:t>
            </a: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olacak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17650" y="921511"/>
            <a:ext cx="3291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Düşüncelerinizi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Değiştirin!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4027" y="2549677"/>
            <a:ext cx="3295015" cy="2098040"/>
            <a:chOff x="224027" y="2549677"/>
            <a:chExt cx="3295015" cy="2098040"/>
          </a:xfrm>
        </p:grpSpPr>
        <p:sp>
          <p:nvSpPr>
            <p:cNvPr id="24" name="object 24"/>
            <p:cNvSpPr/>
            <p:nvPr/>
          </p:nvSpPr>
          <p:spPr>
            <a:xfrm>
              <a:off x="242315" y="2586202"/>
              <a:ext cx="3251454" cy="6500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4027" y="2549677"/>
              <a:ext cx="3285744" cy="6842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9371" y="2596895"/>
              <a:ext cx="3119755" cy="518159"/>
            </a:xfrm>
            <a:custGeom>
              <a:avLst/>
              <a:gdLst/>
              <a:ahLst/>
              <a:cxnLst/>
              <a:rect l="l" t="t" r="r" b="b"/>
              <a:pathLst>
                <a:path w="3119754" h="518160">
                  <a:moveTo>
                    <a:pt x="3033267" y="0"/>
                  </a:moveTo>
                  <a:lnTo>
                    <a:pt x="86360" y="0"/>
                  </a:lnTo>
                  <a:lnTo>
                    <a:pt x="52747" y="6778"/>
                  </a:lnTo>
                  <a:lnTo>
                    <a:pt x="25296" y="25273"/>
                  </a:lnTo>
                  <a:lnTo>
                    <a:pt x="6787" y="52720"/>
                  </a:lnTo>
                  <a:lnTo>
                    <a:pt x="0" y="86359"/>
                  </a:lnTo>
                  <a:lnTo>
                    <a:pt x="0" y="431800"/>
                  </a:lnTo>
                  <a:lnTo>
                    <a:pt x="6787" y="465439"/>
                  </a:lnTo>
                  <a:lnTo>
                    <a:pt x="25296" y="492886"/>
                  </a:lnTo>
                  <a:lnTo>
                    <a:pt x="52747" y="511381"/>
                  </a:lnTo>
                  <a:lnTo>
                    <a:pt x="86360" y="518159"/>
                  </a:lnTo>
                  <a:lnTo>
                    <a:pt x="3033267" y="518159"/>
                  </a:lnTo>
                  <a:lnTo>
                    <a:pt x="3066907" y="511381"/>
                  </a:lnTo>
                  <a:lnTo>
                    <a:pt x="3094354" y="492887"/>
                  </a:lnTo>
                  <a:lnTo>
                    <a:pt x="3112849" y="465439"/>
                  </a:lnTo>
                  <a:lnTo>
                    <a:pt x="3119628" y="431800"/>
                  </a:lnTo>
                  <a:lnTo>
                    <a:pt x="3119628" y="86359"/>
                  </a:lnTo>
                  <a:lnTo>
                    <a:pt x="3112849" y="52720"/>
                  </a:lnTo>
                  <a:lnTo>
                    <a:pt x="3094354" y="25272"/>
                  </a:lnTo>
                  <a:lnTo>
                    <a:pt x="3066907" y="6778"/>
                  </a:lnTo>
                  <a:lnTo>
                    <a:pt x="3033267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7418" y="2565399"/>
              <a:ext cx="3183890" cy="581660"/>
            </a:xfrm>
            <a:custGeom>
              <a:avLst/>
              <a:gdLst/>
              <a:ahLst/>
              <a:cxnLst/>
              <a:rect l="l" t="t" r="r" b="b"/>
              <a:pathLst>
                <a:path w="3183890" h="581660">
                  <a:moveTo>
                    <a:pt x="3075889" y="0"/>
                  </a:moveTo>
                  <a:lnTo>
                    <a:pt x="116624" y="0"/>
                  </a:lnTo>
                  <a:lnTo>
                    <a:pt x="92735" y="2540"/>
                  </a:lnTo>
                  <a:lnTo>
                    <a:pt x="50965" y="21590"/>
                  </a:lnTo>
                  <a:lnTo>
                    <a:pt x="19430" y="53340"/>
                  </a:lnTo>
                  <a:lnTo>
                    <a:pt x="1993" y="96520"/>
                  </a:lnTo>
                  <a:lnTo>
                    <a:pt x="0" y="466089"/>
                  </a:lnTo>
                  <a:lnTo>
                    <a:pt x="749" y="477520"/>
                  </a:lnTo>
                  <a:lnTo>
                    <a:pt x="15049" y="521970"/>
                  </a:lnTo>
                  <a:lnTo>
                    <a:pt x="44297" y="556260"/>
                  </a:lnTo>
                  <a:lnTo>
                    <a:pt x="84442" y="577850"/>
                  </a:lnTo>
                  <a:lnTo>
                    <a:pt x="107772" y="581660"/>
                  </a:lnTo>
                  <a:lnTo>
                    <a:pt x="3078683" y="581660"/>
                  </a:lnTo>
                  <a:lnTo>
                    <a:pt x="3123133" y="567689"/>
                  </a:lnTo>
                  <a:lnTo>
                    <a:pt x="3152554" y="543560"/>
                  </a:lnTo>
                  <a:lnTo>
                    <a:pt x="109829" y="543560"/>
                  </a:lnTo>
                  <a:lnTo>
                    <a:pt x="101828" y="542289"/>
                  </a:lnTo>
                  <a:lnTo>
                    <a:pt x="86893" y="537210"/>
                  </a:lnTo>
                  <a:lnTo>
                    <a:pt x="79971" y="534670"/>
                  </a:lnTo>
                  <a:lnTo>
                    <a:pt x="73405" y="529589"/>
                  </a:lnTo>
                  <a:lnTo>
                    <a:pt x="67208" y="525780"/>
                  </a:lnTo>
                  <a:lnTo>
                    <a:pt x="41871" y="487680"/>
                  </a:lnTo>
                  <a:lnTo>
                    <a:pt x="38432" y="116839"/>
                  </a:lnTo>
                  <a:lnTo>
                    <a:pt x="38823" y="110489"/>
                  </a:lnTo>
                  <a:lnTo>
                    <a:pt x="52171" y="73659"/>
                  </a:lnTo>
                  <a:lnTo>
                    <a:pt x="62001" y="62229"/>
                  </a:lnTo>
                  <a:lnTo>
                    <a:pt x="67729" y="55879"/>
                  </a:lnTo>
                  <a:lnTo>
                    <a:pt x="118694" y="38100"/>
                  </a:lnTo>
                  <a:lnTo>
                    <a:pt x="3151771" y="38100"/>
                  </a:lnTo>
                  <a:lnTo>
                    <a:pt x="3148025" y="34290"/>
                  </a:lnTo>
                  <a:lnTo>
                    <a:pt x="3109798" y="8890"/>
                  </a:lnTo>
                  <a:lnTo>
                    <a:pt x="3099130" y="5079"/>
                  </a:lnTo>
                  <a:lnTo>
                    <a:pt x="3075889" y="0"/>
                  </a:lnTo>
                  <a:close/>
                </a:path>
                <a:path w="3183890" h="581660">
                  <a:moveTo>
                    <a:pt x="3151771" y="38100"/>
                  </a:moveTo>
                  <a:lnTo>
                    <a:pt x="3065221" y="38100"/>
                  </a:lnTo>
                  <a:lnTo>
                    <a:pt x="3073857" y="39370"/>
                  </a:lnTo>
                  <a:lnTo>
                    <a:pt x="3081858" y="40640"/>
                  </a:lnTo>
                  <a:lnTo>
                    <a:pt x="3116402" y="57150"/>
                  </a:lnTo>
                  <a:lnTo>
                    <a:pt x="3141675" y="95250"/>
                  </a:lnTo>
                  <a:lnTo>
                    <a:pt x="3145231" y="463550"/>
                  </a:lnTo>
                  <a:lnTo>
                    <a:pt x="3144723" y="472439"/>
                  </a:lnTo>
                  <a:lnTo>
                    <a:pt x="3131388" y="509270"/>
                  </a:lnTo>
                  <a:lnTo>
                    <a:pt x="3096082" y="537210"/>
                  </a:lnTo>
                  <a:lnTo>
                    <a:pt x="3073222" y="543560"/>
                  </a:lnTo>
                  <a:lnTo>
                    <a:pt x="3152554" y="543560"/>
                  </a:lnTo>
                  <a:lnTo>
                    <a:pt x="3174949" y="508000"/>
                  </a:lnTo>
                  <a:lnTo>
                    <a:pt x="3183472" y="466089"/>
                  </a:lnTo>
                  <a:lnTo>
                    <a:pt x="3183585" y="116839"/>
                  </a:lnTo>
                  <a:lnTo>
                    <a:pt x="3182823" y="105410"/>
                  </a:lnTo>
                  <a:lnTo>
                    <a:pt x="3168472" y="60959"/>
                  </a:lnTo>
                  <a:lnTo>
                    <a:pt x="3155518" y="41909"/>
                  </a:lnTo>
                  <a:lnTo>
                    <a:pt x="3151771" y="38100"/>
                  </a:lnTo>
                  <a:close/>
                </a:path>
                <a:path w="3183890" h="581660">
                  <a:moveTo>
                    <a:pt x="3065221" y="50800"/>
                  </a:moveTo>
                  <a:lnTo>
                    <a:pt x="119379" y="50800"/>
                  </a:lnTo>
                  <a:lnTo>
                    <a:pt x="112229" y="52070"/>
                  </a:lnTo>
                  <a:lnTo>
                    <a:pt x="105816" y="52070"/>
                  </a:lnTo>
                  <a:lnTo>
                    <a:pt x="99148" y="54609"/>
                  </a:lnTo>
                  <a:lnTo>
                    <a:pt x="93040" y="55879"/>
                  </a:lnTo>
                  <a:lnTo>
                    <a:pt x="87236" y="58420"/>
                  </a:lnTo>
                  <a:lnTo>
                    <a:pt x="59639" y="85089"/>
                  </a:lnTo>
                  <a:lnTo>
                    <a:pt x="51180" y="463550"/>
                  </a:lnTo>
                  <a:lnTo>
                    <a:pt x="51434" y="469900"/>
                  </a:lnTo>
                  <a:lnTo>
                    <a:pt x="65786" y="505460"/>
                  </a:lnTo>
                  <a:lnTo>
                    <a:pt x="97536" y="528320"/>
                  </a:lnTo>
                  <a:lnTo>
                    <a:pt x="110515" y="530860"/>
                  </a:lnTo>
                  <a:lnTo>
                    <a:pt x="3071444" y="530860"/>
                  </a:lnTo>
                  <a:lnTo>
                    <a:pt x="3077794" y="529589"/>
                  </a:lnTo>
                  <a:lnTo>
                    <a:pt x="3084525" y="528320"/>
                  </a:lnTo>
                  <a:lnTo>
                    <a:pt x="3090621" y="525780"/>
                  </a:lnTo>
                  <a:lnTo>
                    <a:pt x="3096336" y="523239"/>
                  </a:lnTo>
                  <a:lnTo>
                    <a:pt x="3102178" y="519430"/>
                  </a:lnTo>
                  <a:lnTo>
                    <a:pt x="3104781" y="518160"/>
                  </a:lnTo>
                  <a:lnTo>
                    <a:pt x="111201" y="518160"/>
                  </a:lnTo>
                  <a:lnTo>
                    <a:pt x="105486" y="516889"/>
                  </a:lnTo>
                  <a:lnTo>
                    <a:pt x="82473" y="504189"/>
                  </a:lnTo>
                  <a:lnTo>
                    <a:pt x="78778" y="501650"/>
                  </a:lnTo>
                  <a:lnTo>
                    <a:pt x="75196" y="497839"/>
                  </a:lnTo>
                  <a:lnTo>
                    <a:pt x="72402" y="492760"/>
                  </a:lnTo>
                  <a:lnTo>
                    <a:pt x="69621" y="488950"/>
                  </a:lnTo>
                  <a:lnTo>
                    <a:pt x="64028" y="466089"/>
                  </a:lnTo>
                  <a:lnTo>
                    <a:pt x="64043" y="116839"/>
                  </a:lnTo>
                  <a:lnTo>
                    <a:pt x="71170" y="91439"/>
                  </a:lnTo>
                  <a:lnTo>
                    <a:pt x="74002" y="86360"/>
                  </a:lnTo>
                  <a:lnTo>
                    <a:pt x="93929" y="69850"/>
                  </a:lnTo>
                  <a:lnTo>
                    <a:pt x="98590" y="67309"/>
                  </a:lnTo>
                  <a:lnTo>
                    <a:pt x="103504" y="66040"/>
                  </a:lnTo>
                  <a:lnTo>
                    <a:pt x="109093" y="64770"/>
                  </a:lnTo>
                  <a:lnTo>
                    <a:pt x="114058" y="64770"/>
                  </a:lnTo>
                  <a:lnTo>
                    <a:pt x="120065" y="63500"/>
                  </a:lnTo>
                  <a:lnTo>
                    <a:pt x="3103575" y="63500"/>
                  </a:lnTo>
                  <a:lnTo>
                    <a:pt x="3098114" y="59690"/>
                  </a:lnTo>
                  <a:lnTo>
                    <a:pt x="3092399" y="57150"/>
                  </a:lnTo>
                  <a:lnTo>
                    <a:pt x="3086049" y="54609"/>
                  </a:lnTo>
                  <a:lnTo>
                    <a:pt x="3079953" y="53340"/>
                  </a:lnTo>
                  <a:lnTo>
                    <a:pt x="3073095" y="52070"/>
                  </a:lnTo>
                  <a:lnTo>
                    <a:pt x="3065221" y="50800"/>
                  </a:lnTo>
                  <a:close/>
                </a:path>
                <a:path w="3183890" h="581660">
                  <a:moveTo>
                    <a:pt x="3103575" y="63500"/>
                  </a:moveTo>
                  <a:lnTo>
                    <a:pt x="3065221" y="63500"/>
                  </a:lnTo>
                  <a:lnTo>
                    <a:pt x="3072460" y="64770"/>
                  </a:lnTo>
                  <a:lnTo>
                    <a:pt x="3078175" y="66040"/>
                  </a:lnTo>
                  <a:lnTo>
                    <a:pt x="3082874" y="67309"/>
                  </a:lnTo>
                  <a:lnTo>
                    <a:pt x="3088081" y="68579"/>
                  </a:lnTo>
                  <a:lnTo>
                    <a:pt x="3092526" y="71120"/>
                  </a:lnTo>
                  <a:lnTo>
                    <a:pt x="3096844" y="73659"/>
                  </a:lnTo>
                  <a:lnTo>
                    <a:pt x="3101162" y="77470"/>
                  </a:lnTo>
                  <a:lnTo>
                    <a:pt x="3104591" y="81280"/>
                  </a:lnTo>
                  <a:lnTo>
                    <a:pt x="3108147" y="85089"/>
                  </a:lnTo>
                  <a:lnTo>
                    <a:pt x="3119450" y="114300"/>
                  </a:lnTo>
                  <a:lnTo>
                    <a:pt x="3119450" y="466089"/>
                  </a:lnTo>
                  <a:lnTo>
                    <a:pt x="3109544" y="495300"/>
                  </a:lnTo>
                  <a:lnTo>
                    <a:pt x="3106115" y="500380"/>
                  </a:lnTo>
                  <a:lnTo>
                    <a:pt x="3102686" y="504189"/>
                  </a:lnTo>
                  <a:lnTo>
                    <a:pt x="3098749" y="506730"/>
                  </a:lnTo>
                  <a:lnTo>
                    <a:pt x="3094431" y="509270"/>
                  </a:lnTo>
                  <a:lnTo>
                    <a:pt x="3089732" y="513080"/>
                  </a:lnTo>
                  <a:lnTo>
                    <a:pt x="3085033" y="514350"/>
                  </a:lnTo>
                  <a:lnTo>
                    <a:pt x="3080080" y="516889"/>
                  </a:lnTo>
                  <a:lnTo>
                    <a:pt x="3074492" y="518160"/>
                  </a:lnTo>
                  <a:lnTo>
                    <a:pt x="3104781" y="518160"/>
                  </a:lnTo>
                  <a:lnTo>
                    <a:pt x="3107385" y="516889"/>
                  </a:lnTo>
                  <a:lnTo>
                    <a:pt x="3112084" y="511810"/>
                  </a:lnTo>
                  <a:lnTo>
                    <a:pt x="3116402" y="508000"/>
                  </a:lnTo>
                  <a:lnTo>
                    <a:pt x="3120466" y="501650"/>
                  </a:lnTo>
                  <a:lnTo>
                    <a:pt x="3123895" y="496570"/>
                  </a:lnTo>
                  <a:lnTo>
                    <a:pt x="3126816" y="491489"/>
                  </a:lnTo>
                  <a:lnTo>
                    <a:pt x="3129102" y="485139"/>
                  </a:lnTo>
                  <a:lnTo>
                    <a:pt x="3130880" y="478789"/>
                  </a:lnTo>
                  <a:lnTo>
                    <a:pt x="3131896" y="472439"/>
                  </a:lnTo>
                  <a:lnTo>
                    <a:pt x="3132404" y="463550"/>
                  </a:lnTo>
                  <a:lnTo>
                    <a:pt x="3132319" y="116839"/>
                  </a:lnTo>
                  <a:lnTo>
                    <a:pt x="3117672" y="76200"/>
                  </a:lnTo>
                  <a:lnTo>
                    <a:pt x="3108782" y="67309"/>
                  </a:lnTo>
                  <a:lnTo>
                    <a:pt x="3103575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0603" y="3163811"/>
              <a:ext cx="3208782" cy="4975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4319" y="3133305"/>
              <a:ext cx="3244596" cy="5303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9663" y="3180587"/>
              <a:ext cx="3078480" cy="364490"/>
            </a:xfrm>
            <a:custGeom>
              <a:avLst/>
              <a:gdLst/>
              <a:ahLst/>
              <a:cxnLst/>
              <a:rect l="l" t="t" r="r" b="b"/>
              <a:pathLst>
                <a:path w="3078479" h="364489">
                  <a:moveTo>
                    <a:pt x="3017774" y="0"/>
                  </a:moveTo>
                  <a:lnTo>
                    <a:pt x="60706" y="0"/>
                  </a:lnTo>
                  <a:lnTo>
                    <a:pt x="37076" y="4770"/>
                  </a:lnTo>
                  <a:lnTo>
                    <a:pt x="17779" y="17779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29"/>
                  </a:lnTo>
                  <a:lnTo>
                    <a:pt x="4770" y="327159"/>
                  </a:lnTo>
                  <a:lnTo>
                    <a:pt x="17780" y="346455"/>
                  </a:lnTo>
                  <a:lnTo>
                    <a:pt x="37076" y="359465"/>
                  </a:lnTo>
                  <a:lnTo>
                    <a:pt x="60706" y="364236"/>
                  </a:lnTo>
                  <a:lnTo>
                    <a:pt x="3017774" y="364236"/>
                  </a:lnTo>
                  <a:lnTo>
                    <a:pt x="3041403" y="359465"/>
                  </a:lnTo>
                  <a:lnTo>
                    <a:pt x="3060700" y="346456"/>
                  </a:lnTo>
                  <a:lnTo>
                    <a:pt x="3073709" y="327159"/>
                  </a:lnTo>
                  <a:lnTo>
                    <a:pt x="3078480" y="303529"/>
                  </a:lnTo>
                  <a:lnTo>
                    <a:pt x="3078480" y="60706"/>
                  </a:lnTo>
                  <a:lnTo>
                    <a:pt x="3073709" y="37076"/>
                  </a:lnTo>
                  <a:lnTo>
                    <a:pt x="3060700" y="17780"/>
                  </a:lnTo>
                  <a:lnTo>
                    <a:pt x="3041403" y="4770"/>
                  </a:lnTo>
                  <a:lnTo>
                    <a:pt x="3017774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697" y="3148837"/>
              <a:ext cx="3142615" cy="427990"/>
            </a:xfrm>
            <a:custGeom>
              <a:avLst/>
              <a:gdLst/>
              <a:ahLst/>
              <a:cxnLst/>
              <a:rect l="l" t="t" r="r" b="b"/>
              <a:pathLst>
                <a:path w="3142615" h="427989">
                  <a:moveTo>
                    <a:pt x="3099016" y="414019"/>
                  </a:moveTo>
                  <a:lnTo>
                    <a:pt x="43498" y="414019"/>
                  </a:lnTo>
                  <a:lnTo>
                    <a:pt x="55270" y="420369"/>
                  </a:lnTo>
                  <a:lnTo>
                    <a:pt x="56731" y="421639"/>
                  </a:lnTo>
                  <a:lnTo>
                    <a:pt x="66637" y="424179"/>
                  </a:lnTo>
                  <a:lnTo>
                    <a:pt x="75527" y="426719"/>
                  </a:lnTo>
                  <a:lnTo>
                    <a:pt x="85065" y="427989"/>
                  </a:lnTo>
                  <a:lnTo>
                    <a:pt x="3060916" y="427989"/>
                  </a:lnTo>
                  <a:lnTo>
                    <a:pt x="3070060" y="426719"/>
                  </a:lnTo>
                  <a:lnTo>
                    <a:pt x="3078442" y="424179"/>
                  </a:lnTo>
                  <a:lnTo>
                    <a:pt x="3084157" y="421639"/>
                  </a:lnTo>
                  <a:lnTo>
                    <a:pt x="3087205" y="420369"/>
                  </a:lnTo>
                  <a:lnTo>
                    <a:pt x="3088729" y="420369"/>
                  </a:lnTo>
                  <a:lnTo>
                    <a:pt x="3099016" y="414019"/>
                  </a:lnTo>
                  <a:close/>
                </a:path>
                <a:path w="3142615" h="427989">
                  <a:moveTo>
                    <a:pt x="3100794" y="15239"/>
                  </a:moveTo>
                  <a:lnTo>
                    <a:pt x="41656" y="15239"/>
                  </a:lnTo>
                  <a:lnTo>
                    <a:pt x="39903" y="16510"/>
                  </a:lnTo>
                  <a:lnTo>
                    <a:pt x="38291" y="17779"/>
                  </a:lnTo>
                  <a:lnTo>
                    <a:pt x="27813" y="26669"/>
                  </a:lnTo>
                  <a:lnTo>
                    <a:pt x="26416" y="27939"/>
                  </a:lnTo>
                  <a:lnTo>
                    <a:pt x="17717" y="39369"/>
                  </a:lnTo>
                  <a:lnTo>
                    <a:pt x="16383" y="40639"/>
                  </a:lnTo>
                  <a:lnTo>
                    <a:pt x="15202" y="41910"/>
                  </a:lnTo>
                  <a:lnTo>
                    <a:pt x="14199" y="44450"/>
                  </a:lnTo>
                  <a:lnTo>
                    <a:pt x="7823" y="55879"/>
                  </a:lnTo>
                  <a:lnTo>
                    <a:pt x="0" y="334010"/>
                  </a:lnTo>
                  <a:lnTo>
                    <a:pt x="93" y="339089"/>
                  </a:lnTo>
                  <a:lnTo>
                    <a:pt x="8636" y="374650"/>
                  </a:lnTo>
                  <a:lnTo>
                    <a:pt x="14262" y="384810"/>
                  </a:lnTo>
                  <a:lnTo>
                    <a:pt x="15253" y="387350"/>
                  </a:lnTo>
                  <a:lnTo>
                    <a:pt x="16408" y="388619"/>
                  </a:lnTo>
                  <a:lnTo>
                    <a:pt x="17717" y="389889"/>
                  </a:lnTo>
                  <a:lnTo>
                    <a:pt x="26416" y="401319"/>
                  </a:lnTo>
                  <a:lnTo>
                    <a:pt x="27813" y="402589"/>
                  </a:lnTo>
                  <a:lnTo>
                    <a:pt x="38291" y="411479"/>
                  </a:lnTo>
                  <a:lnTo>
                    <a:pt x="39903" y="412750"/>
                  </a:lnTo>
                  <a:lnTo>
                    <a:pt x="41656" y="414019"/>
                  </a:lnTo>
                  <a:lnTo>
                    <a:pt x="3100794" y="414019"/>
                  </a:lnTo>
                  <a:lnTo>
                    <a:pt x="3102572" y="412750"/>
                  </a:lnTo>
                  <a:lnTo>
                    <a:pt x="3114637" y="402589"/>
                  </a:lnTo>
                  <a:lnTo>
                    <a:pt x="3116034" y="401319"/>
                  </a:lnTo>
                  <a:lnTo>
                    <a:pt x="3117304" y="398779"/>
                  </a:lnTo>
                  <a:lnTo>
                    <a:pt x="3124670" y="389889"/>
                  </a:lnTo>
                  <a:lnTo>
                    <a:pt x="86843" y="389889"/>
                  </a:lnTo>
                  <a:lnTo>
                    <a:pt x="76238" y="387350"/>
                  </a:lnTo>
                  <a:lnTo>
                    <a:pt x="42583" y="356869"/>
                  </a:lnTo>
                  <a:lnTo>
                    <a:pt x="38397" y="336550"/>
                  </a:lnTo>
                  <a:lnTo>
                    <a:pt x="38506" y="90169"/>
                  </a:lnTo>
                  <a:lnTo>
                    <a:pt x="54318" y="54610"/>
                  </a:lnTo>
                  <a:lnTo>
                    <a:pt x="82144" y="39369"/>
                  </a:lnTo>
                  <a:lnTo>
                    <a:pt x="3124670" y="39369"/>
                  </a:lnTo>
                  <a:lnTo>
                    <a:pt x="3117304" y="29210"/>
                  </a:lnTo>
                  <a:lnTo>
                    <a:pt x="3116034" y="27939"/>
                  </a:lnTo>
                  <a:lnTo>
                    <a:pt x="3114637" y="26669"/>
                  </a:lnTo>
                  <a:lnTo>
                    <a:pt x="3102572" y="16510"/>
                  </a:lnTo>
                  <a:lnTo>
                    <a:pt x="3100794" y="15239"/>
                  </a:lnTo>
                  <a:close/>
                </a:path>
                <a:path w="3142615" h="427989">
                  <a:moveTo>
                    <a:pt x="3124670" y="39369"/>
                  </a:moveTo>
                  <a:lnTo>
                    <a:pt x="3055709" y="39369"/>
                  </a:lnTo>
                  <a:lnTo>
                    <a:pt x="3060916" y="40639"/>
                  </a:lnTo>
                  <a:lnTo>
                    <a:pt x="3066123" y="40639"/>
                  </a:lnTo>
                  <a:lnTo>
                    <a:pt x="3080093" y="48260"/>
                  </a:lnTo>
                  <a:lnTo>
                    <a:pt x="3102953" y="82550"/>
                  </a:lnTo>
                  <a:lnTo>
                    <a:pt x="3104020" y="336550"/>
                  </a:lnTo>
                  <a:lnTo>
                    <a:pt x="3103715" y="341629"/>
                  </a:lnTo>
                  <a:lnTo>
                    <a:pt x="3080093" y="381000"/>
                  </a:lnTo>
                  <a:lnTo>
                    <a:pt x="3054947" y="389889"/>
                  </a:lnTo>
                  <a:lnTo>
                    <a:pt x="3124670" y="389889"/>
                  </a:lnTo>
                  <a:lnTo>
                    <a:pt x="3126067" y="388619"/>
                  </a:lnTo>
                  <a:lnTo>
                    <a:pt x="3127210" y="387350"/>
                  </a:lnTo>
                  <a:lnTo>
                    <a:pt x="3128099" y="384810"/>
                  </a:lnTo>
                  <a:lnTo>
                    <a:pt x="3133814" y="374650"/>
                  </a:lnTo>
                  <a:lnTo>
                    <a:pt x="3142396" y="336550"/>
                  </a:lnTo>
                  <a:lnTo>
                    <a:pt x="3142291" y="88900"/>
                  </a:lnTo>
                  <a:lnTo>
                    <a:pt x="3127210" y="41910"/>
                  </a:lnTo>
                  <a:lnTo>
                    <a:pt x="3126067" y="40639"/>
                  </a:lnTo>
                  <a:lnTo>
                    <a:pt x="3124670" y="39369"/>
                  </a:lnTo>
                  <a:close/>
                </a:path>
                <a:path w="3142615" h="427989">
                  <a:moveTo>
                    <a:pt x="3059011" y="52069"/>
                  </a:moveTo>
                  <a:lnTo>
                    <a:pt x="85344" y="52069"/>
                  </a:lnTo>
                  <a:lnTo>
                    <a:pt x="77000" y="54610"/>
                  </a:lnTo>
                  <a:lnTo>
                    <a:pt x="52172" y="83819"/>
                  </a:lnTo>
                  <a:lnTo>
                    <a:pt x="51219" y="339089"/>
                  </a:lnTo>
                  <a:lnTo>
                    <a:pt x="51778" y="342900"/>
                  </a:lnTo>
                  <a:lnTo>
                    <a:pt x="52819" y="347979"/>
                  </a:lnTo>
                  <a:lnTo>
                    <a:pt x="54305" y="351789"/>
                  </a:lnTo>
                  <a:lnTo>
                    <a:pt x="58306" y="359410"/>
                  </a:lnTo>
                  <a:lnTo>
                    <a:pt x="63411" y="364489"/>
                  </a:lnTo>
                  <a:lnTo>
                    <a:pt x="69533" y="370839"/>
                  </a:lnTo>
                  <a:lnTo>
                    <a:pt x="77000" y="374650"/>
                  </a:lnTo>
                  <a:lnTo>
                    <a:pt x="79439" y="375919"/>
                  </a:lnTo>
                  <a:lnTo>
                    <a:pt x="83553" y="375919"/>
                  </a:lnTo>
                  <a:lnTo>
                    <a:pt x="87427" y="377189"/>
                  </a:lnTo>
                  <a:lnTo>
                    <a:pt x="3057106" y="377189"/>
                  </a:lnTo>
                  <a:lnTo>
                    <a:pt x="3065488" y="374650"/>
                  </a:lnTo>
                  <a:lnTo>
                    <a:pt x="3072854" y="370839"/>
                  </a:lnTo>
                  <a:lnTo>
                    <a:pt x="3078950" y="364489"/>
                  </a:lnTo>
                  <a:lnTo>
                    <a:pt x="88024" y="364489"/>
                  </a:lnTo>
                  <a:lnTo>
                    <a:pt x="85560" y="363219"/>
                  </a:lnTo>
                  <a:lnTo>
                    <a:pt x="82245" y="363219"/>
                  </a:lnTo>
                  <a:lnTo>
                    <a:pt x="76746" y="359410"/>
                  </a:lnTo>
                  <a:lnTo>
                    <a:pt x="63957" y="337819"/>
                  </a:lnTo>
                  <a:lnTo>
                    <a:pt x="64055" y="91439"/>
                  </a:lnTo>
                  <a:lnTo>
                    <a:pt x="64224" y="88900"/>
                  </a:lnTo>
                  <a:lnTo>
                    <a:pt x="64808" y="86360"/>
                  </a:lnTo>
                  <a:lnTo>
                    <a:pt x="65723" y="82550"/>
                  </a:lnTo>
                  <a:lnTo>
                    <a:pt x="66015" y="82550"/>
                  </a:lnTo>
                  <a:lnTo>
                    <a:pt x="68986" y="77469"/>
                  </a:lnTo>
                  <a:lnTo>
                    <a:pt x="72504" y="72389"/>
                  </a:lnTo>
                  <a:lnTo>
                    <a:pt x="76746" y="69850"/>
                  </a:lnTo>
                  <a:lnTo>
                    <a:pt x="82245" y="66039"/>
                  </a:lnTo>
                  <a:lnTo>
                    <a:pt x="85535" y="64769"/>
                  </a:lnTo>
                  <a:lnTo>
                    <a:pt x="3079966" y="64769"/>
                  </a:lnTo>
                  <a:lnTo>
                    <a:pt x="3078950" y="63500"/>
                  </a:lnTo>
                  <a:lnTo>
                    <a:pt x="3072854" y="58419"/>
                  </a:lnTo>
                  <a:lnTo>
                    <a:pt x="3065488" y="54610"/>
                  </a:lnTo>
                  <a:lnTo>
                    <a:pt x="3062948" y="53339"/>
                  </a:lnTo>
                  <a:lnTo>
                    <a:pt x="3059011" y="52069"/>
                  </a:lnTo>
                  <a:close/>
                </a:path>
                <a:path w="3142615" h="427989">
                  <a:moveTo>
                    <a:pt x="3079966" y="64769"/>
                  </a:moveTo>
                  <a:lnTo>
                    <a:pt x="3056979" y="64769"/>
                  </a:lnTo>
                  <a:lnTo>
                    <a:pt x="3059646" y="66039"/>
                  </a:lnTo>
                  <a:lnTo>
                    <a:pt x="3060281" y="66039"/>
                  </a:lnTo>
                  <a:lnTo>
                    <a:pt x="3065615" y="69850"/>
                  </a:lnTo>
                  <a:lnTo>
                    <a:pt x="3078442" y="93979"/>
                  </a:lnTo>
                  <a:lnTo>
                    <a:pt x="3078315" y="337819"/>
                  </a:lnTo>
                  <a:lnTo>
                    <a:pt x="3078188" y="340360"/>
                  </a:lnTo>
                  <a:lnTo>
                    <a:pt x="3077553" y="342900"/>
                  </a:lnTo>
                  <a:lnTo>
                    <a:pt x="3076664" y="345439"/>
                  </a:lnTo>
                  <a:lnTo>
                    <a:pt x="3076410" y="346710"/>
                  </a:lnTo>
                  <a:lnTo>
                    <a:pt x="3073489" y="351789"/>
                  </a:lnTo>
                  <a:lnTo>
                    <a:pt x="3069933" y="355600"/>
                  </a:lnTo>
                  <a:lnTo>
                    <a:pt x="3065615" y="359410"/>
                  </a:lnTo>
                  <a:lnTo>
                    <a:pt x="3060281" y="363219"/>
                  </a:lnTo>
                  <a:lnTo>
                    <a:pt x="3056979" y="363219"/>
                  </a:lnTo>
                  <a:lnTo>
                    <a:pt x="3053804" y="364489"/>
                  </a:lnTo>
                  <a:lnTo>
                    <a:pt x="3078950" y="364489"/>
                  </a:lnTo>
                  <a:lnTo>
                    <a:pt x="3084157" y="359410"/>
                  </a:lnTo>
                  <a:lnTo>
                    <a:pt x="3091218" y="336550"/>
                  </a:lnTo>
                  <a:lnTo>
                    <a:pt x="3091142" y="90169"/>
                  </a:lnTo>
                  <a:lnTo>
                    <a:pt x="3090634" y="85089"/>
                  </a:lnTo>
                  <a:lnTo>
                    <a:pt x="3089618" y="81279"/>
                  </a:lnTo>
                  <a:lnTo>
                    <a:pt x="3088094" y="77469"/>
                  </a:lnTo>
                  <a:lnTo>
                    <a:pt x="3084030" y="69850"/>
                  </a:lnTo>
                  <a:lnTo>
                    <a:pt x="3079966" y="64769"/>
                  </a:lnTo>
                  <a:close/>
                </a:path>
                <a:path w="3142615" h="427989">
                  <a:moveTo>
                    <a:pt x="3049740" y="0"/>
                  </a:moveTo>
                  <a:lnTo>
                    <a:pt x="91262" y="0"/>
                  </a:lnTo>
                  <a:lnTo>
                    <a:pt x="81521" y="1269"/>
                  </a:lnTo>
                  <a:lnTo>
                    <a:pt x="72542" y="2539"/>
                  </a:lnTo>
                  <a:lnTo>
                    <a:pt x="63741" y="5079"/>
                  </a:lnTo>
                  <a:lnTo>
                    <a:pt x="58217" y="7619"/>
                  </a:lnTo>
                  <a:lnTo>
                    <a:pt x="56718" y="7619"/>
                  </a:lnTo>
                  <a:lnTo>
                    <a:pt x="55270" y="8889"/>
                  </a:lnTo>
                  <a:lnTo>
                    <a:pt x="43498" y="15239"/>
                  </a:lnTo>
                  <a:lnTo>
                    <a:pt x="3099016" y="15239"/>
                  </a:lnTo>
                  <a:lnTo>
                    <a:pt x="3088729" y="8889"/>
                  </a:lnTo>
                  <a:lnTo>
                    <a:pt x="3087205" y="8889"/>
                  </a:lnTo>
                  <a:lnTo>
                    <a:pt x="3084157" y="7619"/>
                  </a:lnTo>
                  <a:lnTo>
                    <a:pt x="3075902" y="3810"/>
                  </a:lnTo>
                  <a:lnTo>
                    <a:pt x="3057487" y="1269"/>
                  </a:lnTo>
                  <a:lnTo>
                    <a:pt x="3049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8891" y="3578339"/>
              <a:ext cx="3224022" cy="4975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0603" y="3547846"/>
              <a:ext cx="3258312" cy="6675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5947" y="3595115"/>
              <a:ext cx="3092450" cy="501650"/>
            </a:xfrm>
            <a:custGeom>
              <a:avLst/>
              <a:gdLst/>
              <a:ahLst/>
              <a:cxnLst/>
              <a:rect l="l" t="t" r="r" b="b"/>
              <a:pathLst>
                <a:path w="3092450" h="501650">
                  <a:moveTo>
                    <a:pt x="3008629" y="0"/>
                  </a:moveTo>
                  <a:lnTo>
                    <a:pt x="83566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6" y="501396"/>
                  </a:lnTo>
                  <a:lnTo>
                    <a:pt x="3008629" y="501396"/>
                  </a:lnTo>
                  <a:lnTo>
                    <a:pt x="3041136" y="494821"/>
                  </a:lnTo>
                  <a:lnTo>
                    <a:pt x="3067700" y="476900"/>
                  </a:lnTo>
                  <a:lnTo>
                    <a:pt x="3085621" y="450336"/>
                  </a:lnTo>
                  <a:lnTo>
                    <a:pt x="3092196" y="417830"/>
                  </a:lnTo>
                  <a:lnTo>
                    <a:pt x="3092196" y="83566"/>
                  </a:lnTo>
                  <a:lnTo>
                    <a:pt x="3085621" y="51059"/>
                  </a:lnTo>
                  <a:lnTo>
                    <a:pt x="3067700" y="24495"/>
                  </a:lnTo>
                  <a:lnTo>
                    <a:pt x="3041136" y="6574"/>
                  </a:lnTo>
                  <a:lnTo>
                    <a:pt x="3008629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3994" y="3563365"/>
              <a:ext cx="3156585" cy="565150"/>
            </a:xfrm>
            <a:custGeom>
              <a:avLst/>
              <a:gdLst/>
              <a:ahLst/>
              <a:cxnLst/>
              <a:rect l="l" t="t" r="r" b="b"/>
              <a:pathLst>
                <a:path w="3156585" h="565150">
                  <a:moveTo>
                    <a:pt x="3040583" y="0"/>
                  </a:moveTo>
                  <a:lnTo>
                    <a:pt x="113804" y="0"/>
                  </a:lnTo>
                  <a:lnTo>
                    <a:pt x="90957" y="2539"/>
                  </a:lnTo>
                  <a:lnTo>
                    <a:pt x="49860" y="20320"/>
                  </a:lnTo>
                  <a:lnTo>
                    <a:pt x="18935" y="52070"/>
                  </a:lnTo>
                  <a:lnTo>
                    <a:pt x="2019" y="93979"/>
                  </a:lnTo>
                  <a:lnTo>
                    <a:pt x="0" y="452120"/>
                  </a:lnTo>
                  <a:lnTo>
                    <a:pt x="774" y="463550"/>
                  </a:lnTo>
                  <a:lnTo>
                    <a:pt x="14643" y="506729"/>
                  </a:lnTo>
                  <a:lnTo>
                    <a:pt x="43383" y="541020"/>
                  </a:lnTo>
                  <a:lnTo>
                    <a:pt x="82956" y="561339"/>
                  </a:lnTo>
                  <a:lnTo>
                    <a:pt x="105232" y="565150"/>
                  </a:lnTo>
                  <a:lnTo>
                    <a:pt x="3053918" y="565150"/>
                  </a:lnTo>
                  <a:lnTo>
                    <a:pt x="3096971" y="551179"/>
                  </a:lnTo>
                  <a:lnTo>
                    <a:pt x="3126471" y="527050"/>
                  </a:lnTo>
                  <a:lnTo>
                    <a:pt x="107365" y="527050"/>
                  </a:lnTo>
                  <a:lnTo>
                    <a:pt x="99669" y="525779"/>
                  </a:lnTo>
                  <a:lnTo>
                    <a:pt x="60769" y="504189"/>
                  </a:lnTo>
                  <a:lnTo>
                    <a:pt x="39878" y="466089"/>
                  </a:lnTo>
                  <a:lnTo>
                    <a:pt x="38411" y="450850"/>
                  </a:lnTo>
                  <a:lnTo>
                    <a:pt x="38432" y="114300"/>
                  </a:lnTo>
                  <a:lnTo>
                    <a:pt x="51701" y="72389"/>
                  </a:lnTo>
                  <a:lnTo>
                    <a:pt x="85775" y="44450"/>
                  </a:lnTo>
                  <a:lnTo>
                    <a:pt x="115938" y="38100"/>
                  </a:lnTo>
                  <a:lnTo>
                    <a:pt x="3126265" y="38100"/>
                  </a:lnTo>
                  <a:lnTo>
                    <a:pt x="3121355" y="33020"/>
                  </a:lnTo>
                  <a:lnTo>
                    <a:pt x="3084271" y="8889"/>
                  </a:lnTo>
                  <a:lnTo>
                    <a:pt x="3062173" y="2539"/>
                  </a:lnTo>
                  <a:lnTo>
                    <a:pt x="3040583" y="0"/>
                  </a:lnTo>
                  <a:close/>
                </a:path>
                <a:path w="3156585" h="565150">
                  <a:moveTo>
                    <a:pt x="3126265" y="38100"/>
                  </a:moveTo>
                  <a:lnTo>
                    <a:pt x="3040583" y="38100"/>
                  </a:lnTo>
                  <a:lnTo>
                    <a:pt x="3048838" y="39370"/>
                  </a:lnTo>
                  <a:lnTo>
                    <a:pt x="3063951" y="41910"/>
                  </a:lnTo>
                  <a:lnTo>
                    <a:pt x="3100400" y="67310"/>
                  </a:lnTo>
                  <a:lnTo>
                    <a:pt x="3108528" y="80010"/>
                  </a:lnTo>
                  <a:lnTo>
                    <a:pt x="3111830" y="86360"/>
                  </a:lnTo>
                  <a:lnTo>
                    <a:pt x="3117714" y="452120"/>
                  </a:lnTo>
                  <a:lnTo>
                    <a:pt x="3117291" y="458470"/>
                  </a:lnTo>
                  <a:lnTo>
                    <a:pt x="3100019" y="499110"/>
                  </a:lnTo>
                  <a:lnTo>
                    <a:pt x="3094939" y="505460"/>
                  </a:lnTo>
                  <a:lnTo>
                    <a:pt x="3055950" y="525779"/>
                  </a:lnTo>
                  <a:lnTo>
                    <a:pt x="3048203" y="527050"/>
                  </a:lnTo>
                  <a:lnTo>
                    <a:pt x="3126471" y="527050"/>
                  </a:lnTo>
                  <a:lnTo>
                    <a:pt x="3147644" y="494029"/>
                  </a:lnTo>
                  <a:lnTo>
                    <a:pt x="3156089" y="452120"/>
                  </a:lnTo>
                  <a:lnTo>
                    <a:pt x="3156153" y="114300"/>
                  </a:lnTo>
                  <a:lnTo>
                    <a:pt x="3155264" y="102870"/>
                  </a:lnTo>
                  <a:lnTo>
                    <a:pt x="3141421" y="59689"/>
                  </a:lnTo>
                  <a:lnTo>
                    <a:pt x="3128721" y="40639"/>
                  </a:lnTo>
                  <a:lnTo>
                    <a:pt x="3126265" y="38100"/>
                  </a:lnTo>
                  <a:close/>
                </a:path>
                <a:path w="3156585" h="565150">
                  <a:moveTo>
                    <a:pt x="3048076" y="52070"/>
                  </a:moveTo>
                  <a:lnTo>
                    <a:pt x="109842" y="52070"/>
                  </a:lnTo>
                  <a:lnTo>
                    <a:pt x="103377" y="53339"/>
                  </a:lnTo>
                  <a:lnTo>
                    <a:pt x="66471" y="73660"/>
                  </a:lnTo>
                  <a:lnTo>
                    <a:pt x="59359" y="85089"/>
                  </a:lnTo>
                  <a:lnTo>
                    <a:pt x="56527" y="90170"/>
                  </a:lnTo>
                  <a:lnTo>
                    <a:pt x="54292" y="95250"/>
                  </a:lnTo>
                  <a:lnTo>
                    <a:pt x="52654" y="101600"/>
                  </a:lnTo>
                  <a:lnTo>
                    <a:pt x="51600" y="107950"/>
                  </a:lnTo>
                  <a:lnTo>
                    <a:pt x="51229" y="114300"/>
                  </a:lnTo>
                  <a:lnTo>
                    <a:pt x="51247" y="452120"/>
                  </a:lnTo>
                  <a:lnTo>
                    <a:pt x="65138" y="490220"/>
                  </a:lnTo>
                  <a:lnTo>
                    <a:pt x="101561" y="513079"/>
                  </a:lnTo>
                  <a:lnTo>
                    <a:pt x="108077" y="514350"/>
                  </a:lnTo>
                  <a:lnTo>
                    <a:pt x="3046298" y="514350"/>
                  </a:lnTo>
                  <a:lnTo>
                    <a:pt x="3052775" y="513079"/>
                  </a:lnTo>
                  <a:lnTo>
                    <a:pt x="3064840" y="510539"/>
                  </a:lnTo>
                  <a:lnTo>
                    <a:pt x="3070555" y="506729"/>
                  </a:lnTo>
                  <a:lnTo>
                    <a:pt x="3075889" y="504189"/>
                  </a:lnTo>
                  <a:lnTo>
                    <a:pt x="3079106" y="501650"/>
                  </a:lnTo>
                  <a:lnTo>
                    <a:pt x="108788" y="501650"/>
                  </a:lnTo>
                  <a:lnTo>
                    <a:pt x="103454" y="500379"/>
                  </a:lnTo>
                  <a:lnTo>
                    <a:pt x="98488" y="499110"/>
                  </a:lnTo>
                  <a:lnTo>
                    <a:pt x="94119" y="497839"/>
                  </a:lnTo>
                  <a:lnTo>
                    <a:pt x="89535" y="495300"/>
                  </a:lnTo>
                  <a:lnTo>
                    <a:pt x="85509" y="491489"/>
                  </a:lnTo>
                  <a:lnTo>
                    <a:pt x="81292" y="488950"/>
                  </a:lnTo>
                  <a:lnTo>
                    <a:pt x="78092" y="485139"/>
                  </a:lnTo>
                  <a:lnTo>
                    <a:pt x="74561" y="481329"/>
                  </a:lnTo>
                  <a:lnTo>
                    <a:pt x="71894" y="477520"/>
                  </a:lnTo>
                  <a:lnTo>
                    <a:pt x="63977" y="450850"/>
                  </a:lnTo>
                  <a:lnTo>
                    <a:pt x="64043" y="114300"/>
                  </a:lnTo>
                  <a:lnTo>
                    <a:pt x="64389" y="109220"/>
                  </a:lnTo>
                  <a:lnTo>
                    <a:pt x="65316" y="104139"/>
                  </a:lnTo>
                  <a:lnTo>
                    <a:pt x="66713" y="99060"/>
                  </a:lnTo>
                  <a:lnTo>
                    <a:pt x="68541" y="95250"/>
                  </a:lnTo>
                  <a:lnTo>
                    <a:pt x="70891" y="90170"/>
                  </a:lnTo>
                  <a:lnTo>
                    <a:pt x="73545" y="86360"/>
                  </a:lnTo>
                  <a:lnTo>
                    <a:pt x="76784" y="81279"/>
                  </a:lnTo>
                  <a:lnTo>
                    <a:pt x="79997" y="78739"/>
                  </a:lnTo>
                  <a:lnTo>
                    <a:pt x="83997" y="74929"/>
                  </a:lnTo>
                  <a:lnTo>
                    <a:pt x="87769" y="72389"/>
                  </a:lnTo>
                  <a:lnTo>
                    <a:pt x="92367" y="69850"/>
                  </a:lnTo>
                  <a:lnTo>
                    <a:pt x="96862" y="67310"/>
                  </a:lnTo>
                  <a:lnTo>
                    <a:pt x="101841" y="66039"/>
                  </a:lnTo>
                  <a:lnTo>
                    <a:pt x="106489" y="64770"/>
                  </a:lnTo>
                  <a:lnTo>
                    <a:pt x="3079021" y="64770"/>
                  </a:lnTo>
                  <a:lnTo>
                    <a:pt x="3054680" y="53339"/>
                  </a:lnTo>
                  <a:lnTo>
                    <a:pt x="3048076" y="52070"/>
                  </a:lnTo>
                  <a:close/>
                </a:path>
                <a:path w="3156585" h="565150">
                  <a:moveTo>
                    <a:pt x="3079021" y="64770"/>
                  </a:moveTo>
                  <a:lnTo>
                    <a:pt x="3047441" y="64770"/>
                  </a:lnTo>
                  <a:lnTo>
                    <a:pt x="3052775" y="66039"/>
                  </a:lnTo>
                  <a:lnTo>
                    <a:pt x="3057728" y="67310"/>
                  </a:lnTo>
                  <a:lnTo>
                    <a:pt x="3062046" y="68579"/>
                  </a:lnTo>
                  <a:lnTo>
                    <a:pt x="3066364" y="71120"/>
                  </a:lnTo>
                  <a:lnTo>
                    <a:pt x="3070809" y="73660"/>
                  </a:lnTo>
                  <a:lnTo>
                    <a:pt x="3074619" y="77470"/>
                  </a:lnTo>
                  <a:lnTo>
                    <a:pt x="3078048" y="80010"/>
                  </a:lnTo>
                  <a:lnTo>
                    <a:pt x="3081477" y="85089"/>
                  </a:lnTo>
                  <a:lnTo>
                    <a:pt x="3084017" y="88900"/>
                  </a:lnTo>
                  <a:lnTo>
                    <a:pt x="3086684" y="92710"/>
                  </a:lnTo>
                  <a:lnTo>
                    <a:pt x="3088716" y="97789"/>
                  </a:lnTo>
                  <a:lnTo>
                    <a:pt x="3090367" y="101600"/>
                  </a:lnTo>
                  <a:lnTo>
                    <a:pt x="3091383" y="106679"/>
                  </a:lnTo>
                  <a:lnTo>
                    <a:pt x="3092018" y="111760"/>
                  </a:lnTo>
                  <a:lnTo>
                    <a:pt x="3092069" y="452120"/>
                  </a:lnTo>
                  <a:lnTo>
                    <a:pt x="3091764" y="457200"/>
                  </a:lnTo>
                  <a:lnTo>
                    <a:pt x="3090748" y="462279"/>
                  </a:lnTo>
                  <a:lnTo>
                    <a:pt x="3089351" y="467360"/>
                  </a:lnTo>
                  <a:lnTo>
                    <a:pt x="3087573" y="471170"/>
                  </a:lnTo>
                  <a:lnTo>
                    <a:pt x="3085287" y="476250"/>
                  </a:lnTo>
                  <a:lnTo>
                    <a:pt x="3059125" y="497839"/>
                  </a:lnTo>
                  <a:lnTo>
                    <a:pt x="3054299" y="500379"/>
                  </a:lnTo>
                  <a:lnTo>
                    <a:pt x="3049727" y="501650"/>
                  </a:lnTo>
                  <a:lnTo>
                    <a:pt x="3079106" y="501650"/>
                  </a:lnTo>
                  <a:lnTo>
                    <a:pt x="3085541" y="496570"/>
                  </a:lnTo>
                  <a:lnTo>
                    <a:pt x="3089732" y="491489"/>
                  </a:lnTo>
                  <a:lnTo>
                    <a:pt x="3093415" y="487679"/>
                  </a:lnTo>
                  <a:lnTo>
                    <a:pt x="3104870" y="452120"/>
                  </a:lnTo>
                  <a:lnTo>
                    <a:pt x="3104769" y="111760"/>
                  </a:lnTo>
                  <a:lnTo>
                    <a:pt x="3091002" y="76200"/>
                  </a:lnTo>
                  <a:lnTo>
                    <a:pt x="3082239" y="67310"/>
                  </a:lnTo>
                  <a:lnTo>
                    <a:pt x="3079021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3651" y="4151375"/>
              <a:ext cx="3222498" cy="49606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5363" y="4119384"/>
              <a:ext cx="3256788" cy="51814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0707" y="4166615"/>
              <a:ext cx="3091180" cy="352425"/>
            </a:xfrm>
            <a:custGeom>
              <a:avLst/>
              <a:gdLst/>
              <a:ahLst/>
              <a:cxnLst/>
              <a:rect l="l" t="t" r="r" b="b"/>
              <a:pathLst>
                <a:path w="3091179" h="352425">
                  <a:moveTo>
                    <a:pt x="3031997" y="0"/>
                  </a:moveTo>
                  <a:lnTo>
                    <a:pt x="58674" y="0"/>
                  </a:lnTo>
                  <a:lnTo>
                    <a:pt x="35838" y="4613"/>
                  </a:lnTo>
                  <a:lnTo>
                    <a:pt x="17187" y="17192"/>
                  </a:lnTo>
                  <a:lnTo>
                    <a:pt x="4611" y="35843"/>
                  </a:lnTo>
                  <a:lnTo>
                    <a:pt x="0" y="58674"/>
                  </a:lnTo>
                  <a:lnTo>
                    <a:pt x="0" y="293370"/>
                  </a:lnTo>
                  <a:lnTo>
                    <a:pt x="4611" y="316200"/>
                  </a:lnTo>
                  <a:lnTo>
                    <a:pt x="17187" y="334851"/>
                  </a:lnTo>
                  <a:lnTo>
                    <a:pt x="35838" y="347430"/>
                  </a:lnTo>
                  <a:lnTo>
                    <a:pt x="58674" y="352044"/>
                  </a:lnTo>
                  <a:lnTo>
                    <a:pt x="3031997" y="352044"/>
                  </a:lnTo>
                  <a:lnTo>
                    <a:pt x="3054828" y="347430"/>
                  </a:lnTo>
                  <a:lnTo>
                    <a:pt x="3073479" y="334851"/>
                  </a:lnTo>
                  <a:lnTo>
                    <a:pt x="3086058" y="316200"/>
                  </a:lnTo>
                  <a:lnTo>
                    <a:pt x="3090672" y="293370"/>
                  </a:lnTo>
                  <a:lnTo>
                    <a:pt x="3090672" y="58674"/>
                  </a:lnTo>
                  <a:lnTo>
                    <a:pt x="3086058" y="35843"/>
                  </a:lnTo>
                  <a:lnTo>
                    <a:pt x="3073479" y="17192"/>
                  </a:lnTo>
                  <a:lnTo>
                    <a:pt x="3054828" y="4613"/>
                  </a:lnTo>
                  <a:lnTo>
                    <a:pt x="3031997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8741" y="4134611"/>
              <a:ext cx="3154680" cy="416559"/>
            </a:xfrm>
            <a:custGeom>
              <a:avLst/>
              <a:gdLst/>
              <a:ahLst/>
              <a:cxnLst/>
              <a:rect l="l" t="t" r="r" b="b"/>
              <a:pathLst>
                <a:path w="3154679" h="416560">
                  <a:moveTo>
                    <a:pt x="3063964" y="0"/>
                  </a:moveTo>
                  <a:lnTo>
                    <a:pt x="89116" y="0"/>
                  </a:lnTo>
                  <a:lnTo>
                    <a:pt x="79464" y="762"/>
                  </a:lnTo>
                  <a:lnTo>
                    <a:pt x="69583" y="2539"/>
                  </a:lnTo>
                  <a:lnTo>
                    <a:pt x="58534" y="5968"/>
                  </a:lnTo>
                  <a:lnTo>
                    <a:pt x="56401" y="6603"/>
                  </a:lnTo>
                  <a:lnTo>
                    <a:pt x="24532" y="28828"/>
                  </a:lnTo>
                  <a:lnTo>
                    <a:pt x="1626" y="73660"/>
                  </a:lnTo>
                  <a:lnTo>
                    <a:pt x="0" y="323850"/>
                  </a:lnTo>
                  <a:lnTo>
                    <a:pt x="97" y="328295"/>
                  </a:lnTo>
                  <a:lnTo>
                    <a:pt x="13843" y="373507"/>
                  </a:lnTo>
                  <a:lnTo>
                    <a:pt x="14846" y="375412"/>
                  </a:lnTo>
                  <a:lnTo>
                    <a:pt x="16053" y="377063"/>
                  </a:lnTo>
                  <a:lnTo>
                    <a:pt x="24638" y="387476"/>
                  </a:lnTo>
                  <a:lnTo>
                    <a:pt x="27318" y="390398"/>
                  </a:lnTo>
                  <a:lnTo>
                    <a:pt x="28854" y="391540"/>
                  </a:lnTo>
                  <a:lnTo>
                    <a:pt x="37516" y="398779"/>
                  </a:lnTo>
                  <a:lnTo>
                    <a:pt x="39065" y="400050"/>
                  </a:lnTo>
                  <a:lnTo>
                    <a:pt x="40729" y="401192"/>
                  </a:lnTo>
                  <a:lnTo>
                    <a:pt x="42494" y="402082"/>
                  </a:lnTo>
                  <a:lnTo>
                    <a:pt x="52400" y="407542"/>
                  </a:lnTo>
                  <a:lnTo>
                    <a:pt x="54280" y="408559"/>
                  </a:lnTo>
                  <a:lnTo>
                    <a:pt x="56248" y="409448"/>
                  </a:lnTo>
                  <a:lnTo>
                    <a:pt x="69342" y="413512"/>
                  </a:lnTo>
                  <a:lnTo>
                    <a:pt x="70917" y="414020"/>
                  </a:lnTo>
                  <a:lnTo>
                    <a:pt x="74155" y="414527"/>
                  </a:lnTo>
                  <a:lnTo>
                    <a:pt x="83121" y="415671"/>
                  </a:lnTo>
                  <a:lnTo>
                    <a:pt x="90640" y="416051"/>
                  </a:lnTo>
                  <a:lnTo>
                    <a:pt x="3065488" y="416051"/>
                  </a:lnTo>
                  <a:lnTo>
                    <a:pt x="3102064" y="407542"/>
                  </a:lnTo>
                  <a:lnTo>
                    <a:pt x="3112097" y="402209"/>
                  </a:lnTo>
                  <a:lnTo>
                    <a:pt x="3113875" y="401192"/>
                  </a:lnTo>
                  <a:lnTo>
                    <a:pt x="3115653" y="400050"/>
                  </a:lnTo>
                  <a:lnTo>
                    <a:pt x="3125813" y="391540"/>
                  </a:lnTo>
                  <a:lnTo>
                    <a:pt x="3127464" y="390271"/>
                  </a:lnTo>
                  <a:lnTo>
                    <a:pt x="3128861" y="388874"/>
                  </a:lnTo>
                  <a:lnTo>
                    <a:pt x="3130131" y="387223"/>
                  </a:lnTo>
                  <a:lnTo>
                    <a:pt x="3138108" y="377698"/>
                  </a:lnTo>
                  <a:lnTo>
                    <a:pt x="90640" y="377698"/>
                  </a:lnTo>
                  <a:lnTo>
                    <a:pt x="84938" y="377316"/>
                  </a:lnTo>
                  <a:lnTo>
                    <a:pt x="47282" y="354584"/>
                  </a:lnTo>
                  <a:lnTo>
                    <a:pt x="38470" y="327913"/>
                  </a:lnTo>
                  <a:lnTo>
                    <a:pt x="38596" y="85978"/>
                  </a:lnTo>
                  <a:lnTo>
                    <a:pt x="61493" y="47371"/>
                  </a:lnTo>
                  <a:lnTo>
                    <a:pt x="90945" y="38353"/>
                  </a:lnTo>
                  <a:lnTo>
                    <a:pt x="3138010" y="38353"/>
                  </a:lnTo>
                  <a:lnTo>
                    <a:pt x="3130036" y="28701"/>
                  </a:lnTo>
                  <a:lnTo>
                    <a:pt x="3102064" y="8509"/>
                  </a:lnTo>
                  <a:lnTo>
                    <a:pt x="3100159" y="7365"/>
                  </a:lnTo>
                  <a:lnTo>
                    <a:pt x="3098127" y="6603"/>
                  </a:lnTo>
                  <a:lnTo>
                    <a:pt x="3096095" y="5968"/>
                  </a:lnTo>
                  <a:lnTo>
                    <a:pt x="3080982" y="1650"/>
                  </a:lnTo>
                  <a:lnTo>
                    <a:pt x="3071457" y="380"/>
                  </a:lnTo>
                  <a:lnTo>
                    <a:pt x="3063964" y="0"/>
                  </a:lnTo>
                  <a:close/>
                </a:path>
                <a:path w="3154679" h="416560">
                  <a:moveTo>
                    <a:pt x="3138010" y="38353"/>
                  </a:moveTo>
                  <a:lnTo>
                    <a:pt x="3063964" y="38353"/>
                  </a:lnTo>
                  <a:lnTo>
                    <a:pt x="3069679" y="38735"/>
                  </a:lnTo>
                  <a:lnTo>
                    <a:pt x="3074759" y="39497"/>
                  </a:lnTo>
                  <a:lnTo>
                    <a:pt x="3107271" y="61467"/>
                  </a:lnTo>
                  <a:lnTo>
                    <a:pt x="3116237" y="326136"/>
                  </a:lnTo>
                  <a:lnTo>
                    <a:pt x="3115958" y="330326"/>
                  </a:lnTo>
                  <a:lnTo>
                    <a:pt x="3093174" y="368680"/>
                  </a:lnTo>
                  <a:lnTo>
                    <a:pt x="3063710" y="377698"/>
                  </a:lnTo>
                  <a:lnTo>
                    <a:pt x="3138108" y="377698"/>
                  </a:lnTo>
                  <a:lnTo>
                    <a:pt x="3138640" y="377063"/>
                  </a:lnTo>
                  <a:lnTo>
                    <a:pt x="3139783" y="375285"/>
                  </a:lnTo>
                  <a:lnTo>
                    <a:pt x="3140799" y="373507"/>
                  </a:lnTo>
                  <a:lnTo>
                    <a:pt x="3146133" y="363474"/>
                  </a:lnTo>
                  <a:lnTo>
                    <a:pt x="3147149" y="361696"/>
                  </a:lnTo>
                  <a:lnTo>
                    <a:pt x="3154603" y="326136"/>
                  </a:lnTo>
                  <a:lnTo>
                    <a:pt x="3154527" y="87502"/>
                  </a:lnTo>
                  <a:lnTo>
                    <a:pt x="3140672" y="42545"/>
                  </a:lnTo>
                  <a:lnTo>
                    <a:pt x="3139783" y="40766"/>
                  </a:lnTo>
                  <a:lnTo>
                    <a:pt x="3138640" y="39115"/>
                  </a:lnTo>
                  <a:lnTo>
                    <a:pt x="3138010" y="38353"/>
                  </a:lnTo>
                  <a:close/>
                </a:path>
                <a:path w="3154679" h="416560">
                  <a:moveTo>
                    <a:pt x="3063964" y="51180"/>
                  </a:moveTo>
                  <a:lnTo>
                    <a:pt x="87744" y="51180"/>
                  </a:lnTo>
                  <a:lnTo>
                    <a:pt x="84379" y="51562"/>
                  </a:lnTo>
                  <a:lnTo>
                    <a:pt x="54343" y="75311"/>
                  </a:lnTo>
                  <a:lnTo>
                    <a:pt x="51206" y="328295"/>
                  </a:lnTo>
                  <a:lnTo>
                    <a:pt x="51587" y="331597"/>
                  </a:lnTo>
                  <a:lnTo>
                    <a:pt x="75311" y="361696"/>
                  </a:lnTo>
                  <a:lnTo>
                    <a:pt x="90640" y="364871"/>
                  </a:lnTo>
                  <a:lnTo>
                    <a:pt x="3063075" y="364871"/>
                  </a:lnTo>
                  <a:lnTo>
                    <a:pt x="3092925" y="352043"/>
                  </a:lnTo>
                  <a:lnTo>
                    <a:pt x="90640" y="352043"/>
                  </a:lnTo>
                  <a:lnTo>
                    <a:pt x="86157" y="351789"/>
                  </a:lnTo>
                  <a:lnTo>
                    <a:pt x="85954" y="351663"/>
                  </a:lnTo>
                  <a:lnTo>
                    <a:pt x="80340" y="349885"/>
                  </a:lnTo>
                  <a:lnTo>
                    <a:pt x="75895" y="347472"/>
                  </a:lnTo>
                  <a:lnTo>
                    <a:pt x="63836" y="326898"/>
                  </a:lnTo>
                  <a:lnTo>
                    <a:pt x="63932" y="323850"/>
                  </a:lnTo>
                  <a:lnTo>
                    <a:pt x="64057" y="89153"/>
                  </a:lnTo>
                  <a:lnTo>
                    <a:pt x="88074" y="63880"/>
                  </a:lnTo>
                  <a:lnTo>
                    <a:pt x="3092638" y="63880"/>
                  </a:lnTo>
                  <a:lnTo>
                    <a:pt x="3091777" y="62864"/>
                  </a:lnTo>
                  <a:lnTo>
                    <a:pt x="3085935" y="57912"/>
                  </a:lnTo>
                  <a:lnTo>
                    <a:pt x="3079331" y="54355"/>
                  </a:lnTo>
                  <a:lnTo>
                    <a:pt x="3072727" y="52197"/>
                  </a:lnTo>
                  <a:lnTo>
                    <a:pt x="3069044" y="51435"/>
                  </a:lnTo>
                  <a:lnTo>
                    <a:pt x="3063964" y="51180"/>
                  </a:lnTo>
                  <a:close/>
                </a:path>
                <a:path w="3154679" h="416560">
                  <a:moveTo>
                    <a:pt x="3092638" y="63880"/>
                  </a:moveTo>
                  <a:lnTo>
                    <a:pt x="89814" y="63880"/>
                  </a:lnTo>
                  <a:lnTo>
                    <a:pt x="92164" y="64008"/>
                  </a:lnTo>
                  <a:lnTo>
                    <a:pt x="3063964" y="64008"/>
                  </a:lnTo>
                  <a:lnTo>
                    <a:pt x="3068409" y="64262"/>
                  </a:lnTo>
                  <a:lnTo>
                    <a:pt x="3090606" y="89153"/>
                  </a:lnTo>
                  <a:lnTo>
                    <a:pt x="3090590" y="326136"/>
                  </a:lnTo>
                  <a:lnTo>
                    <a:pt x="3090380" y="329818"/>
                  </a:lnTo>
                  <a:lnTo>
                    <a:pt x="3090253" y="330073"/>
                  </a:lnTo>
                  <a:lnTo>
                    <a:pt x="3088475" y="335788"/>
                  </a:lnTo>
                  <a:lnTo>
                    <a:pt x="3065234" y="352043"/>
                  </a:lnTo>
                  <a:lnTo>
                    <a:pt x="3092925" y="352043"/>
                  </a:lnTo>
                  <a:lnTo>
                    <a:pt x="3103334" y="327913"/>
                  </a:lnTo>
                  <a:lnTo>
                    <a:pt x="3103334" y="87502"/>
                  </a:lnTo>
                  <a:lnTo>
                    <a:pt x="3102699" y="83185"/>
                  </a:lnTo>
                  <a:lnTo>
                    <a:pt x="3100286" y="75311"/>
                  </a:lnTo>
                  <a:lnTo>
                    <a:pt x="3096730" y="68707"/>
                  </a:lnTo>
                  <a:lnTo>
                    <a:pt x="3092638" y="63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51815" y="2673172"/>
            <a:ext cx="2825750" cy="171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Anem-babam 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üzülür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hayal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kırıklığı</a:t>
            </a:r>
            <a:endParaRPr sz="12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yaşar.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3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İyi </a:t>
            </a:r>
            <a:r>
              <a:rPr sz="1200" b="1" spc="25" dirty="0">
                <a:solidFill>
                  <a:srgbClr val="FFFFFF"/>
                </a:solidFill>
                <a:latin typeface="Arial"/>
                <a:cs typeface="Arial"/>
              </a:rPr>
              <a:t>bir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liseye</a:t>
            </a:r>
            <a:r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gidemeyeceğim</a:t>
            </a:r>
            <a:r>
              <a:rPr sz="1800" b="1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27329" marR="253365" indent="4445" algn="ctr">
              <a:lnSpc>
                <a:spcPct val="100000"/>
              </a:lnSpc>
              <a:spcBef>
                <a:spcPts val="1240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Sınavda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heyecanlanacağım, 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dikkatsizlikten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hata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yapacağım.</a:t>
            </a:r>
            <a:endParaRPr sz="12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1550"/>
              </a:spcBef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Sınav 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geleceğimi</a:t>
            </a: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belirleyecek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410711" y="1384046"/>
            <a:ext cx="3449320" cy="3245485"/>
            <a:chOff x="3410711" y="1384046"/>
            <a:chExt cx="3449320" cy="3245485"/>
          </a:xfrm>
        </p:grpSpPr>
        <p:sp>
          <p:nvSpPr>
            <p:cNvPr id="42" name="object 42"/>
            <p:cNvSpPr/>
            <p:nvPr/>
          </p:nvSpPr>
          <p:spPr>
            <a:xfrm>
              <a:off x="3433571" y="2580119"/>
              <a:ext cx="3425952" cy="68505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38143" y="2122919"/>
              <a:ext cx="3421379" cy="51588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83707" y="1384046"/>
              <a:ext cx="441960" cy="38671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77767" y="1808988"/>
              <a:ext cx="3348354" cy="330835"/>
            </a:xfrm>
            <a:custGeom>
              <a:avLst/>
              <a:gdLst/>
              <a:ahLst/>
              <a:cxnLst/>
              <a:rect l="l" t="t" r="r" b="b"/>
              <a:pathLst>
                <a:path w="3348354" h="330835">
                  <a:moveTo>
                    <a:pt x="3293110" y="0"/>
                  </a:moveTo>
                  <a:lnTo>
                    <a:pt x="55118" y="0"/>
                  </a:lnTo>
                  <a:lnTo>
                    <a:pt x="33647" y="4325"/>
                  </a:lnTo>
                  <a:lnTo>
                    <a:pt x="16128" y="16128"/>
                  </a:lnTo>
                  <a:lnTo>
                    <a:pt x="4325" y="33647"/>
                  </a:lnTo>
                  <a:lnTo>
                    <a:pt x="0" y="55117"/>
                  </a:lnTo>
                  <a:lnTo>
                    <a:pt x="0" y="275589"/>
                  </a:lnTo>
                  <a:lnTo>
                    <a:pt x="4325" y="297060"/>
                  </a:lnTo>
                  <a:lnTo>
                    <a:pt x="16129" y="314578"/>
                  </a:lnTo>
                  <a:lnTo>
                    <a:pt x="33647" y="326382"/>
                  </a:lnTo>
                  <a:lnTo>
                    <a:pt x="55118" y="330707"/>
                  </a:lnTo>
                  <a:lnTo>
                    <a:pt x="3293110" y="330707"/>
                  </a:lnTo>
                  <a:lnTo>
                    <a:pt x="3314580" y="326382"/>
                  </a:lnTo>
                  <a:lnTo>
                    <a:pt x="3332098" y="314578"/>
                  </a:lnTo>
                  <a:lnTo>
                    <a:pt x="3343902" y="297060"/>
                  </a:lnTo>
                  <a:lnTo>
                    <a:pt x="3348228" y="275589"/>
                  </a:lnTo>
                  <a:lnTo>
                    <a:pt x="3348228" y="55117"/>
                  </a:lnTo>
                  <a:lnTo>
                    <a:pt x="3343902" y="33647"/>
                  </a:lnTo>
                  <a:lnTo>
                    <a:pt x="3332098" y="16128"/>
                  </a:lnTo>
                  <a:lnTo>
                    <a:pt x="3314580" y="4325"/>
                  </a:lnTo>
                  <a:lnTo>
                    <a:pt x="3293110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10711" y="1754098"/>
              <a:ext cx="3445001" cy="4640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35679" y="3183636"/>
              <a:ext cx="3322320" cy="330835"/>
            </a:xfrm>
            <a:custGeom>
              <a:avLst/>
              <a:gdLst/>
              <a:ahLst/>
              <a:cxnLst/>
              <a:rect l="l" t="t" r="r" b="b"/>
              <a:pathLst>
                <a:path w="3322320" h="330835">
                  <a:moveTo>
                    <a:pt x="3267202" y="0"/>
                  </a:moveTo>
                  <a:lnTo>
                    <a:pt x="55118" y="0"/>
                  </a:lnTo>
                  <a:lnTo>
                    <a:pt x="33647" y="4325"/>
                  </a:lnTo>
                  <a:lnTo>
                    <a:pt x="16128" y="16128"/>
                  </a:lnTo>
                  <a:lnTo>
                    <a:pt x="4325" y="33647"/>
                  </a:lnTo>
                  <a:lnTo>
                    <a:pt x="0" y="55117"/>
                  </a:lnTo>
                  <a:lnTo>
                    <a:pt x="0" y="275589"/>
                  </a:lnTo>
                  <a:lnTo>
                    <a:pt x="4325" y="297060"/>
                  </a:lnTo>
                  <a:lnTo>
                    <a:pt x="16129" y="314579"/>
                  </a:lnTo>
                  <a:lnTo>
                    <a:pt x="33647" y="326382"/>
                  </a:lnTo>
                  <a:lnTo>
                    <a:pt x="55118" y="330708"/>
                  </a:lnTo>
                  <a:lnTo>
                    <a:pt x="3267202" y="330708"/>
                  </a:lnTo>
                  <a:lnTo>
                    <a:pt x="3288672" y="326382"/>
                  </a:lnTo>
                  <a:lnTo>
                    <a:pt x="3306190" y="314579"/>
                  </a:lnTo>
                  <a:lnTo>
                    <a:pt x="3317994" y="297060"/>
                  </a:lnTo>
                  <a:lnTo>
                    <a:pt x="3322320" y="275589"/>
                  </a:lnTo>
                  <a:lnTo>
                    <a:pt x="3322320" y="55117"/>
                  </a:lnTo>
                  <a:lnTo>
                    <a:pt x="3317994" y="33647"/>
                  </a:lnTo>
                  <a:lnTo>
                    <a:pt x="3306190" y="16128"/>
                  </a:lnTo>
                  <a:lnTo>
                    <a:pt x="3288672" y="4325"/>
                  </a:lnTo>
                  <a:lnTo>
                    <a:pt x="3267202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68623" y="3130283"/>
              <a:ext cx="3387089" cy="53874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38143" y="3584447"/>
              <a:ext cx="3421379" cy="57683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10711" y="4110228"/>
              <a:ext cx="3448812" cy="51892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441319" y="1853564"/>
            <a:ext cx="3154680" cy="254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3025" algn="r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252525"/>
                </a:solidFill>
                <a:latin typeface="Arial"/>
                <a:cs typeface="Arial"/>
              </a:rPr>
              <a:t>Sınavda </a:t>
            </a:r>
            <a:r>
              <a:rPr sz="1100" b="1" spc="15" dirty="0">
                <a:solidFill>
                  <a:srgbClr val="252525"/>
                </a:solidFill>
                <a:latin typeface="Arial"/>
                <a:cs typeface="Arial"/>
              </a:rPr>
              <a:t>elimden </a:t>
            </a:r>
            <a:r>
              <a:rPr sz="1100" b="1" spc="10" dirty="0">
                <a:solidFill>
                  <a:srgbClr val="252525"/>
                </a:solidFill>
                <a:latin typeface="Arial"/>
                <a:cs typeface="Arial"/>
              </a:rPr>
              <a:t>gelenin en </a:t>
            </a:r>
            <a:r>
              <a:rPr sz="1100" b="1" spc="-5" dirty="0">
                <a:solidFill>
                  <a:srgbClr val="252525"/>
                </a:solidFill>
                <a:latin typeface="Arial"/>
                <a:cs typeface="Arial"/>
              </a:rPr>
              <a:t>iyisini</a:t>
            </a:r>
            <a:r>
              <a:rPr sz="1100" b="1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52525"/>
                </a:solidFill>
                <a:latin typeface="Arial"/>
                <a:cs typeface="Arial"/>
              </a:rPr>
              <a:t>yapacağım</a:t>
            </a:r>
            <a:endParaRPr sz="1100">
              <a:latin typeface="Arial"/>
              <a:cs typeface="Arial"/>
            </a:endParaRPr>
          </a:p>
          <a:p>
            <a:pPr marR="133985" algn="r">
              <a:lnSpc>
                <a:spcPct val="100000"/>
              </a:lnSpc>
              <a:spcBef>
                <a:spcPts val="1445"/>
              </a:spcBef>
            </a:pPr>
            <a:r>
              <a:rPr sz="1100" b="1" spc="-20" dirty="0">
                <a:solidFill>
                  <a:srgbClr val="252525"/>
                </a:solidFill>
                <a:latin typeface="Arial"/>
                <a:cs typeface="Arial"/>
              </a:rPr>
              <a:t>Sınavın </a:t>
            </a:r>
            <a:r>
              <a:rPr sz="1100" b="1" spc="40" dirty="0">
                <a:solidFill>
                  <a:srgbClr val="252525"/>
                </a:solidFill>
                <a:latin typeface="Arial"/>
                <a:cs typeface="Arial"/>
              </a:rPr>
              <a:t>zor </a:t>
            </a:r>
            <a:r>
              <a:rPr sz="1100" b="1" spc="-5" dirty="0">
                <a:solidFill>
                  <a:srgbClr val="252525"/>
                </a:solidFill>
                <a:latin typeface="Arial"/>
                <a:cs typeface="Arial"/>
              </a:rPr>
              <a:t>yada </a:t>
            </a:r>
            <a:r>
              <a:rPr sz="1100" b="1" spc="5" dirty="0">
                <a:solidFill>
                  <a:srgbClr val="252525"/>
                </a:solidFill>
                <a:latin typeface="Arial"/>
                <a:cs typeface="Arial"/>
              </a:rPr>
              <a:t>kolay </a:t>
            </a:r>
            <a:r>
              <a:rPr sz="1100" b="1" dirty="0">
                <a:solidFill>
                  <a:srgbClr val="252525"/>
                </a:solidFill>
                <a:latin typeface="Arial"/>
                <a:cs typeface="Arial"/>
              </a:rPr>
              <a:t>olacağını</a:t>
            </a:r>
            <a:r>
              <a:rPr sz="1100" b="1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252525"/>
                </a:solidFill>
                <a:latin typeface="Arial"/>
                <a:cs typeface="Arial"/>
              </a:rPr>
              <a:t>bilemem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Arial"/>
              <a:cs typeface="Arial"/>
            </a:endParaRPr>
          </a:p>
          <a:p>
            <a:pPr marL="184150" marR="45085" indent="1270" algn="ctr">
              <a:lnSpc>
                <a:spcPct val="100000"/>
              </a:lnSpc>
            </a:pPr>
            <a:r>
              <a:rPr sz="1100" b="1" spc="35" dirty="0">
                <a:solidFill>
                  <a:srgbClr val="252525"/>
                </a:solidFill>
                <a:latin typeface="Arial"/>
                <a:cs typeface="Arial"/>
              </a:rPr>
              <a:t>Annem-babam </a:t>
            </a:r>
            <a:r>
              <a:rPr sz="1100" b="1" spc="20" dirty="0">
                <a:solidFill>
                  <a:srgbClr val="252525"/>
                </a:solidFill>
                <a:latin typeface="Arial"/>
                <a:cs typeface="Arial"/>
              </a:rPr>
              <a:t>benim </a:t>
            </a:r>
            <a:r>
              <a:rPr sz="1100" b="1" dirty="0">
                <a:solidFill>
                  <a:srgbClr val="252525"/>
                </a:solidFill>
                <a:latin typeface="Arial"/>
                <a:cs typeface="Arial"/>
              </a:rPr>
              <a:t>çalıştığımı </a:t>
            </a:r>
            <a:r>
              <a:rPr sz="1100" b="1" spc="5" dirty="0">
                <a:solidFill>
                  <a:srgbClr val="252525"/>
                </a:solidFill>
                <a:latin typeface="Arial"/>
                <a:cs typeface="Arial"/>
              </a:rPr>
              <a:t>biliyorlar.  </a:t>
            </a:r>
            <a:r>
              <a:rPr sz="1100" b="1" spc="-5" dirty="0">
                <a:solidFill>
                  <a:srgbClr val="252525"/>
                </a:solidFill>
                <a:latin typeface="Arial"/>
                <a:cs typeface="Arial"/>
              </a:rPr>
              <a:t>Biraz </a:t>
            </a:r>
            <a:r>
              <a:rPr sz="1100" b="1" spc="15" dirty="0">
                <a:solidFill>
                  <a:srgbClr val="252525"/>
                </a:solidFill>
                <a:latin typeface="Arial"/>
                <a:cs typeface="Arial"/>
              </a:rPr>
              <a:t>üzülebilirler </a:t>
            </a:r>
            <a:r>
              <a:rPr sz="1100" b="1" spc="20" dirty="0">
                <a:solidFill>
                  <a:srgbClr val="252525"/>
                </a:solidFill>
                <a:latin typeface="Arial"/>
                <a:cs typeface="Arial"/>
              </a:rPr>
              <a:t>ama bu </a:t>
            </a:r>
            <a:r>
              <a:rPr sz="1100" b="1" dirty="0">
                <a:solidFill>
                  <a:srgbClr val="252525"/>
                </a:solidFill>
                <a:latin typeface="Arial"/>
                <a:cs typeface="Arial"/>
              </a:rPr>
              <a:t>çok </a:t>
            </a:r>
            <a:r>
              <a:rPr sz="1100" b="1" spc="10" dirty="0">
                <a:solidFill>
                  <a:srgbClr val="252525"/>
                </a:solidFill>
                <a:latin typeface="Arial"/>
                <a:cs typeface="Arial"/>
              </a:rPr>
              <a:t>büyük</a:t>
            </a:r>
            <a:r>
              <a:rPr sz="1100" b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252525"/>
                </a:solidFill>
                <a:latin typeface="Arial"/>
                <a:cs typeface="Arial"/>
              </a:rPr>
              <a:t>sorun  olmayacaktır</a:t>
            </a:r>
            <a:endParaRPr sz="1100">
              <a:latin typeface="Arial"/>
              <a:cs typeface="Arial"/>
            </a:endParaRPr>
          </a:p>
          <a:p>
            <a:pPr marL="275590" marR="735965">
              <a:lnSpc>
                <a:spcPct val="100000"/>
              </a:lnSpc>
              <a:spcBef>
                <a:spcPts val="1205"/>
              </a:spcBef>
            </a:pPr>
            <a:r>
              <a:rPr sz="1100" b="1" spc="-45" dirty="0">
                <a:solidFill>
                  <a:srgbClr val="252525"/>
                </a:solidFill>
                <a:latin typeface="Arial"/>
                <a:cs typeface="Arial"/>
              </a:rPr>
              <a:t>Ben </a:t>
            </a:r>
            <a:r>
              <a:rPr sz="1100" b="1" dirty="0">
                <a:solidFill>
                  <a:srgbClr val="252525"/>
                </a:solidFill>
                <a:latin typeface="Arial"/>
                <a:cs typeface="Arial"/>
              </a:rPr>
              <a:t>çalıştığım </a:t>
            </a:r>
            <a:r>
              <a:rPr sz="1100" b="1" spc="-10" dirty="0">
                <a:solidFill>
                  <a:srgbClr val="252525"/>
                </a:solidFill>
                <a:latin typeface="Arial"/>
                <a:cs typeface="Arial"/>
              </a:rPr>
              <a:t>sürece </a:t>
            </a:r>
            <a:r>
              <a:rPr sz="1100" b="1" spc="15" dirty="0">
                <a:solidFill>
                  <a:srgbClr val="252525"/>
                </a:solidFill>
                <a:latin typeface="Arial"/>
                <a:cs typeface="Arial"/>
              </a:rPr>
              <a:t>her </a:t>
            </a:r>
            <a:r>
              <a:rPr sz="1100" b="1" dirty="0">
                <a:solidFill>
                  <a:srgbClr val="252525"/>
                </a:solidFill>
                <a:latin typeface="Arial"/>
                <a:cs typeface="Arial"/>
              </a:rPr>
              <a:t>lisede  başarılı</a:t>
            </a:r>
            <a:r>
              <a:rPr sz="1100" b="1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spc="10" dirty="0">
                <a:solidFill>
                  <a:srgbClr val="252525"/>
                </a:solidFill>
                <a:latin typeface="Arial"/>
                <a:cs typeface="Arial"/>
              </a:rPr>
              <a:t>olabilirim</a:t>
            </a:r>
            <a:endParaRPr sz="1100">
              <a:latin typeface="Arial"/>
              <a:cs typeface="Arial"/>
            </a:endParaRPr>
          </a:p>
          <a:p>
            <a:pPr marL="102235" algn="ctr">
              <a:lnSpc>
                <a:spcPct val="100000"/>
              </a:lnSpc>
              <a:spcBef>
                <a:spcPts val="1060"/>
              </a:spcBef>
            </a:pPr>
            <a:r>
              <a:rPr sz="1200" b="1" dirty="0">
                <a:solidFill>
                  <a:srgbClr val="252525"/>
                </a:solidFill>
                <a:latin typeface="Arial"/>
                <a:cs typeface="Arial"/>
              </a:rPr>
              <a:t>Heyecanımı </a:t>
            </a:r>
            <a:r>
              <a:rPr sz="1200" b="1" spc="20" dirty="0">
                <a:solidFill>
                  <a:srgbClr val="252525"/>
                </a:solidFill>
                <a:latin typeface="Arial"/>
                <a:cs typeface="Arial"/>
              </a:rPr>
              <a:t>kontrol </a:t>
            </a:r>
            <a:r>
              <a:rPr sz="1200" b="1" spc="15" dirty="0">
                <a:solidFill>
                  <a:srgbClr val="252525"/>
                </a:solidFill>
                <a:latin typeface="Arial"/>
                <a:cs typeface="Arial"/>
              </a:rPr>
              <a:t>edebilirim</a:t>
            </a:r>
            <a:r>
              <a:rPr sz="1200" b="1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52525"/>
                </a:solidFill>
                <a:latin typeface="Arial"/>
                <a:cs typeface="Arial"/>
              </a:rPr>
              <a:t>ve</a:t>
            </a:r>
            <a:endParaRPr sz="1200">
              <a:latin typeface="Arial"/>
              <a:cs typeface="Arial"/>
            </a:endParaRPr>
          </a:p>
          <a:p>
            <a:pPr marL="149860" algn="ctr">
              <a:lnSpc>
                <a:spcPct val="100000"/>
              </a:lnSpc>
            </a:pPr>
            <a:r>
              <a:rPr sz="1200" b="1" spc="20" dirty="0">
                <a:solidFill>
                  <a:srgbClr val="252525"/>
                </a:solidFill>
                <a:latin typeface="Arial"/>
                <a:cs typeface="Arial"/>
              </a:rPr>
              <a:t>dikkatli</a:t>
            </a:r>
            <a:r>
              <a:rPr sz="1200" b="1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252525"/>
                </a:solidFill>
                <a:latin typeface="Arial"/>
                <a:cs typeface="Arial"/>
              </a:rPr>
              <a:t>olabilirim</a:t>
            </a:r>
            <a:endParaRPr sz="12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1019"/>
              </a:spcBef>
            </a:pPr>
            <a:r>
              <a:rPr sz="1100" b="1" spc="-30" dirty="0">
                <a:solidFill>
                  <a:srgbClr val="252525"/>
                </a:solidFill>
                <a:latin typeface="Arial"/>
                <a:cs typeface="Arial"/>
              </a:rPr>
              <a:t>Sınav </a:t>
            </a:r>
            <a:r>
              <a:rPr sz="1100" b="1" spc="15" dirty="0">
                <a:solidFill>
                  <a:srgbClr val="252525"/>
                </a:solidFill>
                <a:latin typeface="Arial"/>
                <a:cs typeface="Arial"/>
              </a:rPr>
              <a:t>önemli </a:t>
            </a:r>
            <a:r>
              <a:rPr sz="1100" b="1" spc="20" dirty="0">
                <a:solidFill>
                  <a:srgbClr val="252525"/>
                </a:solidFill>
                <a:latin typeface="Arial"/>
                <a:cs typeface="Arial"/>
              </a:rPr>
              <a:t>fakat </a:t>
            </a:r>
            <a:r>
              <a:rPr sz="1100" b="1" spc="5" dirty="0">
                <a:solidFill>
                  <a:srgbClr val="252525"/>
                </a:solidFill>
                <a:latin typeface="Arial"/>
                <a:cs typeface="Arial"/>
              </a:rPr>
              <a:t>geleceğimi</a:t>
            </a:r>
            <a:r>
              <a:rPr sz="1100" b="1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52525"/>
                </a:solidFill>
                <a:latin typeface="Arial"/>
                <a:cs typeface="Arial"/>
              </a:rPr>
              <a:t>belirlemeyecek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84273" y="5269229"/>
            <a:ext cx="8178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İyi</a:t>
            </a:r>
            <a:r>
              <a:rPr sz="11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rebuchet MS"/>
                <a:cs typeface="Trebuchet MS"/>
              </a:rPr>
              <a:t>Hazırlan.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55547" y="5465064"/>
            <a:ext cx="943610" cy="513715"/>
            <a:chOff x="955547" y="5465064"/>
            <a:chExt cx="943610" cy="513715"/>
          </a:xfrm>
        </p:grpSpPr>
        <p:sp>
          <p:nvSpPr>
            <p:cNvPr id="54" name="object 54"/>
            <p:cNvSpPr/>
            <p:nvPr/>
          </p:nvSpPr>
          <p:spPr>
            <a:xfrm>
              <a:off x="1766315" y="5501640"/>
              <a:ext cx="132715" cy="422275"/>
            </a:xfrm>
            <a:custGeom>
              <a:avLst/>
              <a:gdLst/>
              <a:ahLst/>
              <a:cxnLst/>
              <a:rect l="l" t="t" r="r" b="b"/>
              <a:pathLst>
                <a:path w="132714" h="422275">
                  <a:moveTo>
                    <a:pt x="64388" y="0"/>
                  </a:moveTo>
                  <a:lnTo>
                    <a:pt x="37022" y="2539"/>
                  </a:lnTo>
                  <a:lnTo>
                    <a:pt x="16811" y="8127"/>
                  </a:lnTo>
                  <a:lnTo>
                    <a:pt x="4292" y="13715"/>
                  </a:lnTo>
                  <a:lnTo>
                    <a:pt x="0" y="16256"/>
                  </a:lnTo>
                  <a:lnTo>
                    <a:pt x="0" y="415671"/>
                  </a:lnTo>
                  <a:lnTo>
                    <a:pt x="18670" y="419415"/>
                  </a:lnTo>
                  <a:lnTo>
                    <a:pt x="32210" y="421338"/>
                  </a:lnTo>
                  <a:lnTo>
                    <a:pt x="47202" y="422046"/>
                  </a:lnTo>
                  <a:lnTo>
                    <a:pt x="70231" y="422148"/>
                  </a:lnTo>
                  <a:lnTo>
                    <a:pt x="95565" y="421135"/>
                  </a:lnTo>
                  <a:lnTo>
                    <a:pt x="115268" y="418909"/>
                  </a:lnTo>
                  <a:lnTo>
                    <a:pt x="128041" y="416683"/>
                  </a:lnTo>
                  <a:lnTo>
                    <a:pt x="132587" y="415671"/>
                  </a:lnTo>
                  <a:lnTo>
                    <a:pt x="132587" y="16256"/>
                  </a:lnTo>
                  <a:lnTo>
                    <a:pt x="116163" y="6858"/>
                  </a:lnTo>
                  <a:lnTo>
                    <a:pt x="103584" y="2032"/>
                  </a:lnTo>
                  <a:lnTo>
                    <a:pt x="88457" y="254"/>
                  </a:lnTo>
                  <a:lnTo>
                    <a:pt x="64388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5547" y="5487924"/>
              <a:ext cx="836930" cy="490855"/>
            </a:xfrm>
            <a:custGeom>
              <a:avLst/>
              <a:gdLst/>
              <a:ahLst/>
              <a:cxnLst/>
              <a:rect l="l" t="t" r="r" b="b"/>
              <a:pathLst>
                <a:path w="836930" h="490854">
                  <a:moveTo>
                    <a:pt x="177584" y="0"/>
                  </a:moveTo>
                  <a:lnTo>
                    <a:pt x="0" y="236981"/>
                  </a:lnTo>
                  <a:lnTo>
                    <a:pt x="0" y="259841"/>
                  </a:lnTo>
                  <a:lnTo>
                    <a:pt x="177584" y="490727"/>
                  </a:lnTo>
                  <a:lnTo>
                    <a:pt x="836676" y="389636"/>
                  </a:lnTo>
                  <a:lnTo>
                    <a:pt x="836676" y="84200"/>
                  </a:lnTo>
                  <a:lnTo>
                    <a:pt x="177584" y="0"/>
                  </a:lnTo>
                  <a:close/>
                </a:path>
              </a:pathLst>
            </a:custGeom>
            <a:solidFill>
              <a:srgbClr val="922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55547" y="5465064"/>
              <a:ext cx="836930" cy="490855"/>
            </a:xfrm>
            <a:custGeom>
              <a:avLst/>
              <a:gdLst/>
              <a:ahLst/>
              <a:cxnLst/>
              <a:rect l="l" t="t" r="r" b="b"/>
              <a:pathLst>
                <a:path w="836930" h="490854">
                  <a:moveTo>
                    <a:pt x="181190" y="0"/>
                  </a:moveTo>
                  <a:lnTo>
                    <a:pt x="0" y="259841"/>
                  </a:lnTo>
                  <a:lnTo>
                    <a:pt x="181190" y="490728"/>
                  </a:lnTo>
                  <a:lnTo>
                    <a:pt x="836676" y="389636"/>
                  </a:lnTo>
                  <a:lnTo>
                    <a:pt x="836676" y="84200"/>
                  </a:lnTo>
                  <a:lnTo>
                    <a:pt x="181190" y="0"/>
                  </a:lnTo>
                  <a:close/>
                </a:path>
              </a:pathLst>
            </a:custGeom>
            <a:solidFill>
              <a:srgbClr val="C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064463" y="5619115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İyi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Uyu.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944623" y="5992367"/>
            <a:ext cx="949960" cy="550545"/>
            <a:chOff x="1944623" y="5992367"/>
            <a:chExt cx="949960" cy="550545"/>
          </a:xfrm>
        </p:grpSpPr>
        <p:sp>
          <p:nvSpPr>
            <p:cNvPr id="59" name="object 59"/>
            <p:cNvSpPr/>
            <p:nvPr/>
          </p:nvSpPr>
          <p:spPr>
            <a:xfrm>
              <a:off x="1944623" y="6001511"/>
              <a:ext cx="132715" cy="455930"/>
            </a:xfrm>
            <a:custGeom>
              <a:avLst/>
              <a:gdLst/>
              <a:ahLst/>
              <a:cxnLst/>
              <a:rect l="l" t="t" r="r" b="b"/>
              <a:pathLst>
                <a:path w="132714" h="455929">
                  <a:moveTo>
                    <a:pt x="64388" y="0"/>
                  </a:moveTo>
                  <a:lnTo>
                    <a:pt x="37022" y="2182"/>
                  </a:lnTo>
                  <a:lnTo>
                    <a:pt x="16811" y="6985"/>
                  </a:lnTo>
                  <a:lnTo>
                    <a:pt x="4292" y="11787"/>
                  </a:lnTo>
                  <a:lnTo>
                    <a:pt x="0" y="13969"/>
                  </a:lnTo>
                  <a:lnTo>
                    <a:pt x="0" y="448690"/>
                  </a:lnTo>
                  <a:lnTo>
                    <a:pt x="18670" y="452729"/>
                  </a:lnTo>
                  <a:lnTo>
                    <a:pt x="32210" y="454802"/>
                  </a:lnTo>
                  <a:lnTo>
                    <a:pt x="47202" y="455566"/>
                  </a:lnTo>
                  <a:lnTo>
                    <a:pt x="70231" y="455675"/>
                  </a:lnTo>
                  <a:lnTo>
                    <a:pt x="95565" y="454584"/>
                  </a:lnTo>
                  <a:lnTo>
                    <a:pt x="115268" y="452183"/>
                  </a:lnTo>
                  <a:lnTo>
                    <a:pt x="128041" y="449782"/>
                  </a:lnTo>
                  <a:lnTo>
                    <a:pt x="132587" y="448690"/>
                  </a:lnTo>
                  <a:lnTo>
                    <a:pt x="132587" y="13969"/>
                  </a:lnTo>
                  <a:lnTo>
                    <a:pt x="116163" y="5893"/>
                  </a:lnTo>
                  <a:lnTo>
                    <a:pt x="103584" y="1746"/>
                  </a:lnTo>
                  <a:lnTo>
                    <a:pt x="88457" y="218"/>
                  </a:lnTo>
                  <a:lnTo>
                    <a:pt x="64388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55875" y="6016751"/>
              <a:ext cx="838200" cy="525780"/>
            </a:xfrm>
            <a:custGeom>
              <a:avLst/>
              <a:gdLst/>
              <a:ahLst/>
              <a:cxnLst/>
              <a:rect l="l" t="t" r="r" b="b"/>
              <a:pathLst>
                <a:path w="838200" h="525779">
                  <a:moveTo>
                    <a:pt x="660273" y="0"/>
                  </a:moveTo>
                  <a:lnTo>
                    <a:pt x="0" y="90424"/>
                  </a:lnTo>
                  <a:lnTo>
                    <a:pt x="0" y="418592"/>
                  </a:lnTo>
                  <a:lnTo>
                    <a:pt x="660273" y="525780"/>
                  </a:lnTo>
                  <a:lnTo>
                    <a:pt x="838200" y="279019"/>
                  </a:lnTo>
                  <a:lnTo>
                    <a:pt x="838200" y="250571"/>
                  </a:lnTo>
                  <a:lnTo>
                    <a:pt x="660273" y="0"/>
                  </a:lnTo>
                  <a:close/>
                </a:path>
              </a:pathLst>
            </a:custGeom>
            <a:solidFill>
              <a:srgbClr val="C5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5875" y="5992367"/>
              <a:ext cx="838200" cy="525780"/>
            </a:xfrm>
            <a:custGeom>
              <a:avLst/>
              <a:gdLst/>
              <a:ahLst/>
              <a:cxnLst/>
              <a:rect l="l" t="t" r="r" b="b"/>
              <a:pathLst>
                <a:path w="838200" h="525779">
                  <a:moveTo>
                    <a:pt x="654557" y="0"/>
                  </a:moveTo>
                  <a:lnTo>
                    <a:pt x="0" y="86613"/>
                  </a:lnTo>
                  <a:lnTo>
                    <a:pt x="0" y="418591"/>
                  </a:lnTo>
                  <a:lnTo>
                    <a:pt x="654557" y="525779"/>
                  </a:lnTo>
                  <a:lnTo>
                    <a:pt x="838200" y="275208"/>
                  </a:lnTo>
                  <a:lnTo>
                    <a:pt x="654557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078863" y="6146114"/>
            <a:ext cx="7067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0000"/>
                </a:solidFill>
                <a:latin typeface="Trebuchet MS"/>
                <a:cs typeface="Trebuchet MS"/>
              </a:rPr>
              <a:t>İyi</a:t>
            </a:r>
            <a:r>
              <a:rPr sz="11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rebuchet MS"/>
                <a:cs typeface="Trebuchet MS"/>
              </a:rPr>
              <a:t>beslen</a:t>
            </a:r>
            <a:r>
              <a:rPr sz="1200" b="1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955547" y="6518147"/>
            <a:ext cx="935990" cy="498475"/>
            <a:chOff x="955547" y="6518147"/>
            <a:chExt cx="935990" cy="498475"/>
          </a:xfrm>
        </p:grpSpPr>
        <p:sp>
          <p:nvSpPr>
            <p:cNvPr id="64" name="object 64"/>
            <p:cNvSpPr/>
            <p:nvPr/>
          </p:nvSpPr>
          <p:spPr>
            <a:xfrm>
              <a:off x="1760219" y="6553199"/>
              <a:ext cx="131445" cy="410209"/>
            </a:xfrm>
            <a:custGeom>
              <a:avLst/>
              <a:gdLst/>
              <a:ahLst/>
              <a:cxnLst/>
              <a:rect l="l" t="t" r="r" b="b"/>
              <a:pathLst>
                <a:path w="131444" h="410209">
                  <a:moveTo>
                    <a:pt x="63627" y="0"/>
                  </a:moveTo>
                  <a:lnTo>
                    <a:pt x="36593" y="2460"/>
                  </a:lnTo>
                  <a:lnTo>
                    <a:pt x="16621" y="7874"/>
                  </a:lnTo>
                  <a:lnTo>
                    <a:pt x="4244" y="13287"/>
                  </a:lnTo>
                  <a:lnTo>
                    <a:pt x="0" y="15748"/>
                  </a:lnTo>
                  <a:lnTo>
                    <a:pt x="0" y="403606"/>
                  </a:lnTo>
                  <a:lnTo>
                    <a:pt x="18442" y="407277"/>
                  </a:lnTo>
                  <a:lnTo>
                    <a:pt x="31813" y="409162"/>
                  </a:lnTo>
                  <a:lnTo>
                    <a:pt x="46612" y="409856"/>
                  </a:lnTo>
                  <a:lnTo>
                    <a:pt x="69342" y="409956"/>
                  </a:lnTo>
                  <a:lnTo>
                    <a:pt x="94470" y="408963"/>
                  </a:lnTo>
                  <a:lnTo>
                    <a:pt x="113966" y="406781"/>
                  </a:lnTo>
                  <a:lnTo>
                    <a:pt x="126581" y="404598"/>
                  </a:lnTo>
                  <a:lnTo>
                    <a:pt x="131063" y="403606"/>
                  </a:lnTo>
                  <a:lnTo>
                    <a:pt x="131063" y="15748"/>
                  </a:lnTo>
                  <a:lnTo>
                    <a:pt x="114865" y="6643"/>
                  </a:lnTo>
                  <a:lnTo>
                    <a:pt x="102441" y="1968"/>
                  </a:lnTo>
                  <a:lnTo>
                    <a:pt x="87469" y="246"/>
                  </a:lnTo>
                  <a:lnTo>
                    <a:pt x="63627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55547" y="6541007"/>
              <a:ext cx="830580" cy="475615"/>
            </a:xfrm>
            <a:custGeom>
              <a:avLst/>
              <a:gdLst/>
              <a:ahLst/>
              <a:cxnLst/>
              <a:rect l="l" t="t" r="r" b="b"/>
              <a:pathLst>
                <a:path w="830580" h="475615">
                  <a:moveTo>
                    <a:pt x="176288" y="0"/>
                  </a:moveTo>
                  <a:lnTo>
                    <a:pt x="0" y="229616"/>
                  </a:lnTo>
                  <a:lnTo>
                    <a:pt x="0" y="251714"/>
                  </a:lnTo>
                  <a:lnTo>
                    <a:pt x="176288" y="475488"/>
                  </a:lnTo>
                  <a:lnTo>
                    <a:pt x="830579" y="377571"/>
                  </a:lnTo>
                  <a:lnTo>
                    <a:pt x="830579" y="81534"/>
                  </a:lnTo>
                  <a:lnTo>
                    <a:pt x="176288" y="0"/>
                  </a:lnTo>
                  <a:close/>
                </a:path>
              </a:pathLst>
            </a:custGeom>
            <a:solidFill>
              <a:srgbClr val="627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55547" y="6518147"/>
              <a:ext cx="830580" cy="477520"/>
            </a:xfrm>
            <a:custGeom>
              <a:avLst/>
              <a:gdLst/>
              <a:ahLst/>
              <a:cxnLst/>
              <a:rect l="l" t="t" r="r" b="b"/>
              <a:pathLst>
                <a:path w="830580" h="477520">
                  <a:moveTo>
                    <a:pt x="179870" y="0"/>
                  </a:moveTo>
                  <a:lnTo>
                    <a:pt x="0" y="252475"/>
                  </a:lnTo>
                  <a:lnTo>
                    <a:pt x="179870" y="477012"/>
                  </a:lnTo>
                  <a:lnTo>
                    <a:pt x="830579" y="378840"/>
                  </a:lnTo>
                  <a:lnTo>
                    <a:pt x="830579" y="81787"/>
                  </a:lnTo>
                  <a:lnTo>
                    <a:pt x="179870" y="0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191564" y="6653021"/>
            <a:ext cx="4483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Gevşe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74139" y="4713859"/>
            <a:ext cx="1271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SINAVDAN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ÖNCE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224276" y="5128640"/>
            <a:ext cx="30403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Sınava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iyi </a:t>
            </a:r>
            <a:r>
              <a:rPr sz="1400" b="1" spc="20" dirty="0">
                <a:solidFill>
                  <a:srgbClr val="6F2F9F"/>
                </a:solidFill>
                <a:latin typeface="Arial"/>
                <a:cs typeface="Arial"/>
              </a:rPr>
              <a:t>hazırlanın.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Çalışmayı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son  </a:t>
            </a:r>
            <a:r>
              <a:rPr sz="1400" b="1" spc="15" dirty="0">
                <a:solidFill>
                  <a:srgbClr val="6F2F9F"/>
                </a:solidFill>
                <a:latin typeface="Arial"/>
                <a:cs typeface="Arial"/>
              </a:rPr>
              <a:t>güne bırakmayın.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520" y="5336285"/>
            <a:ext cx="8972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Uykunuzu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iyi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alın</a:t>
            </a:r>
            <a:r>
              <a:rPr sz="1400" spc="2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4271" y="6279260"/>
            <a:ext cx="7988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7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spc="25" dirty="0">
                <a:solidFill>
                  <a:srgbClr val="FF0000"/>
                </a:solidFill>
                <a:latin typeface="Arial"/>
                <a:cs typeface="Arial"/>
              </a:rPr>
              <a:t>ı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nav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n 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önce  </a:t>
            </a:r>
            <a:r>
              <a:rPr sz="1400" b="1" spc="25" dirty="0">
                <a:solidFill>
                  <a:srgbClr val="FF0000"/>
                </a:solidFill>
                <a:latin typeface="Arial"/>
                <a:cs typeface="Arial"/>
              </a:rPr>
              <a:t>olumlu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44271" y="6919341"/>
            <a:ext cx="108712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düşünün</a:t>
            </a:r>
            <a:endParaRPr sz="1400">
              <a:latin typeface="Arial"/>
              <a:cs typeface="Arial"/>
            </a:endParaRPr>
          </a:p>
          <a:p>
            <a:pPr marL="12700" marR="5080" indent="54610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gevşeme  </a:t>
            </a:r>
            <a:r>
              <a:rPr sz="1400" b="1" spc="15" dirty="0">
                <a:solidFill>
                  <a:srgbClr val="FF0000"/>
                </a:solidFill>
                <a:latin typeface="Arial"/>
                <a:cs typeface="Arial"/>
              </a:rPr>
              <a:t>egzersizleri  </a:t>
            </a:r>
            <a:r>
              <a:rPr sz="1400" b="1" spc="10" dirty="0">
                <a:solidFill>
                  <a:srgbClr val="FF0000"/>
                </a:solidFill>
                <a:latin typeface="Arial"/>
                <a:cs typeface="Arial"/>
              </a:rPr>
              <a:t>yapın.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978657" y="5855334"/>
            <a:ext cx="2605405" cy="1012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35" dirty="0">
                <a:solidFill>
                  <a:srgbClr val="006FC0"/>
                </a:solidFill>
                <a:latin typeface="Arial"/>
                <a:cs typeface="Arial"/>
              </a:rPr>
              <a:t>Sınava </a:t>
            </a:r>
            <a:r>
              <a:rPr sz="1400" b="1" spc="30" dirty="0">
                <a:solidFill>
                  <a:srgbClr val="006FC0"/>
                </a:solidFill>
                <a:latin typeface="Arial"/>
                <a:cs typeface="Arial"/>
              </a:rPr>
              <a:t>karnınız 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aç </a:t>
            </a:r>
            <a:r>
              <a:rPr sz="1400" b="1" spc="20" dirty="0">
                <a:solidFill>
                  <a:srgbClr val="006FC0"/>
                </a:solidFill>
                <a:latin typeface="Arial"/>
                <a:cs typeface="Arial"/>
              </a:rPr>
              <a:t>girmeyin.  </a:t>
            </a:r>
            <a:r>
              <a:rPr sz="1400" b="1" spc="-40" dirty="0">
                <a:solidFill>
                  <a:srgbClr val="006FC0"/>
                </a:solidFill>
                <a:latin typeface="Arial"/>
                <a:cs typeface="Arial"/>
              </a:rPr>
              <a:t>Sınav 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öncesi </a:t>
            </a:r>
            <a:r>
              <a:rPr sz="1400" b="1" spc="15" dirty="0">
                <a:solidFill>
                  <a:srgbClr val="006FC0"/>
                </a:solidFill>
                <a:latin typeface="Arial"/>
                <a:cs typeface="Arial"/>
              </a:rPr>
              <a:t>baharatlı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ve </a:t>
            </a:r>
            <a:r>
              <a:rPr sz="1400" b="1" spc="5" dirty="0">
                <a:solidFill>
                  <a:srgbClr val="006FC0"/>
                </a:solidFill>
                <a:latin typeface="Arial"/>
                <a:cs typeface="Arial"/>
              </a:rPr>
              <a:t>yağlı 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yiyeceklerden </a:t>
            </a:r>
            <a:r>
              <a:rPr sz="1400" b="1" spc="40" dirty="0">
                <a:solidFill>
                  <a:srgbClr val="006FC0"/>
                </a:solidFill>
                <a:latin typeface="Arial"/>
                <a:cs typeface="Arial"/>
              </a:rPr>
              <a:t>uzak</a:t>
            </a:r>
            <a:r>
              <a:rPr sz="14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6FC0"/>
                </a:solidFill>
                <a:latin typeface="Arial"/>
                <a:cs typeface="Arial"/>
              </a:rPr>
              <a:t>durun.</a:t>
            </a:r>
            <a:endParaRPr sz="1400">
              <a:latin typeface="Arial"/>
              <a:cs typeface="Arial"/>
            </a:endParaRPr>
          </a:p>
          <a:p>
            <a:pPr marL="808990">
              <a:lnSpc>
                <a:spcPct val="100000"/>
              </a:lnSpc>
              <a:spcBef>
                <a:spcPts val="1285"/>
              </a:spcBef>
            </a:pP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SINAV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FF0000"/>
                </a:solidFill>
                <a:latin typeface="Arial"/>
                <a:cs typeface="Arial"/>
              </a:rPr>
              <a:t>ANINDA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274820" y="6923531"/>
            <a:ext cx="1397635" cy="2123440"/>
            <a:chOff x="4274820" y="6923531"/>
            <a:chExt cx="1397635" cy="2123440"/>
          </a:xfrm>
        </p:grpSpPr>
        <p:sp>
          <p:nvSpPr>
            <p:cNvPr id="75" name="object 75"/>
            <p:cNvSpPr/>
            <p:nvPr/>
          </p:nvSpPr>
          <p:spPr>
            <a:xfrm>
              <a:off x="4274820" y="6923531"/>
              <a:ext cx="114300" cy="212293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89120" y="7040879"/>
              <a:ext cx="180340" cy="455930"/>
            </a:xfrm>
            <a:custGeom>
              <a:avLst/>
              <a:gdLst/>
              <a:ahLst/>
              <a:cxnLst/>
              <a:rect l="l" t="t" r="r" b="b"/>
              <a:pathLst>
                <a:path w="180339" h="455929">
                  <a:moveTo>
                    <a:pt x="87249" y="0"/>
                  </a:moveTo>
                  <a:lnTo>
                    <a:pt x="50202" y="2738"/>
                  </a:lnTo>
                  <a:lnTo>
                    <a:pt x="22812" y="8763"/>
                  </a:lnTo>
                  <a:lnTo>
                    <a:pt x="5828" y="14787"/>
                  </a:lnTo>
                  <a:lnTo>
                    <a:pt x="0" y="17526"/>
                  </a:lnTo>
                  <a:lnTo>
                    <a:pt x="0" y="448691"/>
                  </a:lnTo>
                  <a:lnTo>
                    <a:pt x="25276" y="452729"/>
                  </a:lnTo>
                  <a:lnTo>
                    <a:pt x="43624" y="454802"/>
                  </a:lnTo>
                  <a:lnTo>
                    <a:pt x="63972" y="455566"/>
                  </a:lnTo>
                  <a:lnTo>
                    <a:pt x="95250" y="455676"/>
                  </a:lnTo>
                  <a:lnTo>
                    <a:pt x="129629" y="454584"/>
                  </a:lnTo>
                  <a:lnTo>
                    <a:pt x="156352" y="452183"/>
                  </a:lnTo>
                  <a:lnTo>
                    <a:pt x="173670" y="449782"/>
                  </a:lnTo>
                  <a:lnTo>
                    <a:pt x="179831" y="448691"/>
                  </a:lnTo>
                  <a:lnTo>
                    <a:pt x="179831" y="17526"/>
                  </a:lnTo>
                  <a:lnTo>
                    <a:pt x="157525" y="7393"/>
                  </a:lnTo>
                  <a:lnTo>
                    <a:pt x="140446" y="2190"/>
                  </a:lnTo>
                  <a:lnTo>
                    <a:pt x="119913" y="273"/>
                  </a:lnTo>
                  <a:lnTo>
                    <a:pt x="87249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39996" y="7040879"/>
              <a:ext cx="1132840" cy="528955"/>
            </a:xfrm>
            <a:custGeom>
              <a:avLst/>
              <a:gdLst/>
              <a:ahLst/>
              <a:cxnLst/>
              <a:rect l="l" t="t" r="r" b="b"/>
              <a:pathLst>
                <a:path w="1132839" h="528954">
                  <a:moveTo>
                    <a:pt x="892048" y="0"/>
                  </a:moveTo>
                  <a:lnTo>
                    <a:pt x="0" y="90678"/>
                  </a:lnTo>
                  <a:lnTo>
                    <a:pt x="0" y="419989"/>
                  </a:lnTo>
                  <a:lnTo>
                    <a:pt x="892048" y="528828"/>
                  </a:lnTo>
                  <a:lnTo>
                    <a:pt x="1132331" y="279908"/>
                  </a:lnTo>
                  <a:lnTo>
                    <a:pt x="1132331" y="252730"/>
                  </a:lnTo>
                  <a:lnTo>
                    <a:pt x="892048" y="0"/>
                  </a:lnTo>
                  <a:close/>
                </a:path>
              </a:pathLst>
            </a:custGeom>
            <a:solidFill>
              <a:srgbClr val="2A6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39996" y="7016495"/>
              <a:ext cx="1132840" cy="528955"/>
            </a:xfrm>
            <a:custGeom>
              <a:avLst/>
              <a:gdLst/>
              <a:ahLst/>
              <a:cxnLst/>
              <a:rect l="l" t="t" r="r" b="b"/>
              <a:pathLst>
                <a:path w="1132839" h="528954">
                  <a:moveTo>
                    <a:pt x="884174" y="0"/>
                  </a:moveTo>
                  <a:lnTo>
                    <a:pt x="0" y="88137"/>
                  </a:lnTo>
                  <a:lnTo>
                    <a:pt x="0" y="419988"/>
                  </a:lnTo>
                  <a:lnTo>
                    <a:pt x="884174" y="528827"/>
                  </a:lnTo>
                  <a:lnTo>
                    <a:pt x="1132331" y="277367"/>
                  </a:lnTo>
                  <a:lnTo>
                    <a:pt x="884174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815966" y="7131177"/>
            <a:ext cx="5080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Trebuchet MS"/>
                <a:cs typeface="Trebuchet MS"/>
              </a:rPr>
              <a:t>Bild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ğ</a:t>
            </a:r>
            <a:r>
              <a:rPr sz="1100" b="1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Trebuchet MS"/>
                <a:cs typeface="Trebuchet MS"/>
              </a:rPr>
              <a:t>Sorular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789803" y="6925182"/>
            <a:ext cx="957580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Bildiğiniz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sorulardan</a:t>
            </a:r>
            <a:endParaRPr sz="1400">
              <a:latin typeface="Arial"/>
              <a:cs typeface="Arial"/>
            </a:endParaRPr>
          </a:p>
          <a:p>
            <a:pPr marL="149860">
              <a:lnSpc>
                <a:spcPct val="100000"/>
              </a:lnSpc>
              <a:spcBef>
                <a:spcPts val="490"/>
              </a:spcBef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başlayın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389120" y="7985759"/>
            <a:ext cx="1087120" cy="550545"/>
            <a:chOff x="4389120" y="7985759"/>
            <a:chExt cx="1087120" cy="550545"/>
          </a:xfrm>
        </p:grpSpPr>
        <p:sp>
          <p:nvSpPr>
            <p:cNvPr id="82" name="object 82"/>
            <p:cNvSpPr/>
            <p:nvPr/>
          </p:nvSpPr>
          <p:spPr>
            <a:xfrm>
              <a:off x="4389120" y="7994903"/>
              <a:ext cx="152400" cy="454659"/>
            </a:xfrm>
            <a:custGeom>
              <a:avLst/>
              <a:gdLst/>
              <a:ahLst/>
              <a:cxnLst/>
              <a:rect l="l" t="t" r="r" b="b"/>
              <a:pathLst>
                <a:path w="152400" h="454659">
                  <a:moveTo>
                    <a:pt x="73913" y="0"/>
                  </a:moveTo>
                  <a:lnTo>
                    <a:pt x="42541" y="2182"/>
                  </a:lnTo>
                  <a:lnTo>
                    <a:pt x="19335" y="6985"/>
                  </a:lnTo>
                  <a:lnTo>
                    <a:pt x="4941" y="11787"/>
                  </a:lnTo>
                  <a:lnTo>
                    <a:pt x="0" y="13970"/>
                  </a:lnTo>
                  <a:lnTo>
                    <a:pt x="0" y="447167"/>
                  </a:lnTo>
                  <a:lnTo>
                    <a:pt x="21405" y="451205"/>
                  </a:lnTo>
                  <a:lnTo>
                    <a:pt x="36941" y="453278"/>
                  </a:lnTo>
                  <a:lnTo>
                    <a:pt x="54167" y="454042"/>
                  </a:lnTo>
                  <a:lnTo>
                    <a:pt x="80644" y="454152"/>
                  </a:lnTo>
                  <a:lnTo>
                    <a:pt x="109858" y="453060"/>
                  </a:lnTo>
                  <a:lnTo>
                    <a:pt x="132524" y="450659"/>
                  </a:lnTo>
                  <a:lnTo>
                    <a:pt x="147189" y="448258"/>
                  </a:lnTo>
                  <a:lnTo>
                    <a:pt x="152400" y="447167"/>
                  </a:lnTo>
                  <a:lnTo>
                    <a:pt x="152400" y="13970"/>
                  </a:lnTo>
                  <a:lnTo>
                    <a:pt x="133528" y="5893"/>
                  </a:lnTo>
                  <a:lnTo>
                    <a:pt x="119062" y="1746"/>
                  </a:lnTo>
                  <a:lnTo>
                    <a:pt x="101643" y="218"/>
                  </a:lnTo>
                  <a:lnTo>
                    <a:pt x="73913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17136" y="8010143"/>
              <a:ext cx="958850" cy="525780"/>
            </a:xfrm>
            <a:custGeom>
              <a:avLst/>
              <a:gdLst/>
              <a:ahLst/>
              <a:cxnLst/>
              <a:rect l="l" t="t" r="r" b="b"/>
              <a:pathLst>
                <a:path w="958850" h="525779">
                  <a:moveTo>
                    <a:pt x="755141" y="0"/>
                  </a:moveTo>
                  <a:lnTo>
                    <a:pt x="0" y="90423"/>
                  </a:lnTo>
                  <a:lnTo>
                    <a:pt x="0" y="418553"/>
                  </a:lnTo>
                  <a:lnTo>
                    <a:pt x="755141" y="525779"/>
                  </a:lnTo>
                  <a:lnTo>
                    <a:pt x="958596" y="279031"/>
                  </a:lnTo>
                  <a:lnTo>
                    <a:pt x="958596" y="250621"/>
                  </a:lnTo>
                  <a:lnTo>
                    <a:pt x="755141" y="0"/>
                  </a:lnTo>
                  <a:close/>
                </a:path>
              </a:pathLst>
            </a:custGeom>
            <a:solidFill>
              <a:srgbClr val="C58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17136" y="7985759"/>
              <a:ext cx="958850" cy="525780"/>
            </a:xfrm>
            <a:custGeom>
              <a:avLst/>
              <a:gdLst/>
              <a:ahLst/>
              <a:cxnLst/>
              <a:rect l="l" t="t" r="r" b="b"/>
              <a:pathLst>
                <a:path w="958850" h="525779">
                  <a:moveTo>
                    <a:pt x="748538" y="0"/>
                  </a:moveTo>
                  <a:lnTo>
                    <a:pt x="0" y="86550"/>
                  </a:lnTo>
                  <a:lnTo>
                    <a:pt x="0" y="418553"/>
                  </a:lnTo>
                  <a:lnTo>
                    <a:pt x="748538" y="525780"/>
                  </a:lnTo>
                  <a:lnTo>
                    <a:pt x="958596" y="275158"/>
                  </a:lnTo>
                  <a:lnTo>
                    <a:pt x="748538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648580" y="8114182"/>
            <a:ext cx="582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Trebuchet MS"/>
                <a:cs typeface="Trebuchet MS"/>
              </a:rPr>
              <a:t>Unutma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170423" y="7713980"/>
            <a:ext cx="1522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10" dirty="0">
                <a:latin typeface="Arial"/>
                <a:cs typeface="Arial"/>
              </a:rPr>
              <a:t>a</a:t>
            </a:r>
            <a:r>
              <a:rPr sz="1400" b="1" spc="25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maya</a:t>
            </a:r>
            <a:r>
              <a:rPr sz="1400" b="1" spc="-75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25" dirty="0">
                <a:latin typeface="Arial"/>
                <a:cs typeface="Arial"/>
              </a:rPr>
              <a:t>ğ</a:t>
            </a:r>
            <a:r>
              <a:rPr sz="1400" b="1" dirty="0">
                <a:latin typeface="Arial"/>
                <a:cs typeface="Arial"/>
              </a:rPr>
              <a:t>ı</a:t>
            </a:r>
            <a:r>
              <a:rPr sz="1400" b="1" spc="2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ı</a:t>
            </a:r>
            <a:r>
              <a:rPr sz="1400" b="1" spc="70" dirty="0">
                <a:latin typeface="Arial"/>
                <a:cs typeface="Arial"/>
              </a:rPr>
              <a:t>z  </a:t>
            </a:r>
            <a:r>
              <a:rPr sz="1400" b="1" spc="50" dirty="0">
                <a:latin typeface="Arial"/>
                <a:cs typeface="Arial"/>
              </a:rPr>
              <a:t>zor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soruların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578855" y="8140700"/>
            <a:ext cx="111379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3125" algn="r">
              <a:lnSpc>
                <a:spcPct val="100000"/>
              </a:lnSpc>
              <a:spcBef>
                <a:spcPts val="100"/>
              </a:spcBef>
            </a:pPr>
            <a:r>
              <a:rPr sz="1400" b="1" spc="20" dirty="0">
                <a:latin typeface="Arial"/>
                <a:cs typeface="Arial"/>
              </a:rPr>
              <a:t>da  </a:t>
            </a:r>
            <a:r>
              <a:rPr sz="1400" b="1" spc="15" dirty="0">
                <a:latin typeface="Arial"/>
                <a:cs typeface="Arial"/>
              </a:rPr>
              <a:t>o</a:t>
            </a:r>
            <a:r>
              <a:rPr sz="1400" b="1" spc="25" dirty="0">
                <a:latin typeface="Arial"/>
                <a:cs typeface="Arial"/>
              </a:rPr>
              <a:t>l</a:t>
            </a:r>
            <a:r>
              <a:rPr sz="1400" b="1" spc="-5" dirty="0">
                <a:latin typeface="Arial"/>
                <a:cs typeface="Arial"/>
              </a:rPr>
              <a:t>a</a:t>
            </a:r>
            <a:r>
              <a:rPr sz="1400" b="1" spc="25" dirty="0">
                <a:latin typeface="Arial"/>
                <a:cs typeface="Arial"/>
              </a:rPr>
              <a:t>b</a:t>
            </a:r>
            <a:r>
              <a:rPr sz="1400" b="1" spc="5" dirty="0">
                <a:latin typeface="Arial"/>
                <a:cs typeface="Arial"/>
              </a:rPr>
              <a:t>il</a:t>
            </a:r>
            <a:r>
              <a:rPr sz="1400" b="1" spc="-35" dirty="0">
                <a:latin typeface="Arial"/>
                <a:cs typeface="Arial"/>
              </a:rPr>
              <a:t>e</a:t>
            </a:r>
            <a:r>
              <a:rPr sz="1400" b="1" spc="-45" dirty="0">
                <a:latin typeface="Arial"/>
                <a:cs typeface="Arial"/>
              </a:rPr>
              <a:t>c</a:t>
            </a:r>
            <a:r>
              <a:rPr sz="1400" b="1" spc="10" dirty="0">
                <a:latin typeface="Arial"/>
                <a:cs typeface="Arial"/>
              </a:rPr>
              <a:t>eğ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10" dirty="0">
                <a:latin typeface="Arial"/>
                <a:cs typeface="Arial"/>
              </a:rPr>
              <a:t>ni  </a:t>
            </a:r>
            <a:r>
              <a:rPr sz="1400" b="1" spc="25" dirty="0">
                <a:latin typeface="Arial"/>
                <a:cs typeface="Arial"/>
              </a:rPr>
              <a:t>un</a:t>
            </a:r>
            <a:r>
              <a:rPr sz="1400" b="1" spc="35" dirty="0">
                <a:latin typeface="Arial"/>
                <a:cs typeface="Arial"/>
              </a:rPr>
              <a:t>ut</a:t>
            </a:r>
            <a:r>
              <a:rPr sz="1400" b="1" spc="5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ayı</a:t>
            </a:r>
            <a:r>
              <a:rPr sz="1400" b="1" spc="-5" dirty="0">
                <a:latin typeface="Arial"/>
                <a:cs typeface="Arial"/>
              </a:rPr>
              <a:t>n</a:t>
            </a:r>
            <a:r>
              <a:rPr sz="1400" b="1" spc="5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203448" y="7432547"/>
            <a:ext cx="1068705" cy="553720"/>
            <a:chOff x="3203448" y="7432547"/>
            <a:chExt cx="1068705" cy="553720"/>
          </a:xfrm>
        </p:grpSpPr>
        <p:sp>
          <p:nvSpPr>
            <p:cNvPr id="89" name="object 89"/>
            <p:cNvSpPr/>
            <p:nvPr/>
          </p:nvSpPr>
          <p:spPr>
            <a:xfrm>
              <a:off x="4120896" y="7470647"/>
              <a:ext cx="151130" cy="454659"/>
            </a:xfrm>
            <a:custGeom>
              <a:avLst/>
              <a:gdLst/>
              <a:ahLst/>
              <a:cxnLst/>
              <a:rect l="l" t="t" r="r" b="b"/>
              <a:pathLst>
                <a:path w="151129" h="454659">
                  <a:moveTo>
                    <a:pt x="73278" y="0"/>
                  </a:moveTo>
                  <a:lnTo>
                    <a:pt x="42165" y="2738"/>
                  </a:lnTo>
                  <a:lnTo>
                    <a:pt x="19161" y="8762"/>
                  </a:lnTo>
                  <a:lnTo>
                    <a:pt x="4895" y="14787"/>
                  </a:lnTo>
                  <a:lnTo>
                    <a:pt x="0" y="17525"/>
                  </a:lnTo>
                  <a:lnTo>
                    <a:pt x="0" y="447166"/>
                  </a:lnTo>
                  <a:lnTo>
                    <a:pt x="21250" y="451205"/>
                  </a:lnTo>
                  <a:lnTo>
                    <a:pt x="36655" y="453278"/>
                  </a:lnTo>
                  <a:lnTo>
                    <a:pt x="53703" y="454042"/>
                  </a:lnTo>
                  <a:lnTo>
                    <a:pt x="79882" y="454151"/>
                  </a:lnTo>
                  <a:lnTo>
                    <a:pt x="108763" y="453060"/>
                  </a:lnTo>
                  <a:lnTo>
                    <a:pt x="131190" y="450659"/>
                  </a:lnTo>
                  <a:lnTo>
                    <a:pt x="145712" y="448258"/>
                  </a:lnTo>
                  <a:lnTo>
                    <a:pt x="150875" y="447166"/>
                  </a:lnTo>
                  <a:lnTo>
                    <a:pt x="150875" y="17525"/>
                  </a:lnTo>
                  <a:lnTo>
                    <a:pt x="132161" y="7393"/>
                  </a:lnTo>
                  <a:lnTo>
                    <a:pt x="117840" y="2190"/>
                  </a:lnTo>
                  <a:lnTo>
                    <a:pt x="100637" y="273"/>
                  </a:lnTo>
                  <a:lnTo>
                    <a:pt x="73278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03448" y="7456931"/>
              <a:ext cx="946785" cy="528955"/>
            </a:xfrm>
            <a:custGeom>
              <a:avLst/>
              <a:gdLst/>
              <a:ahLst/>
              <a:cxnLst/>
              <a:rect l="l" t="t" r="r" b="b"/>
              <a:pathLst>
                <a:path w="946785" h="528954">
                  <a:moveTo>
                    <a:pt x="200913" y="0"/>
                  </a:moveTo>
                  <a:lnTo>
                    <a:pt x="0" y="255397"/>
                  </a:lnTo>
                  <a:lnTo>
                    <a:pt x="0" y="279908"/>
                  </a:lnTo>
                  <a:lnTo>
                    <a:pt x="200913" y="528828"/>
                  </a:lnTo>
                  <a:lnTo>
                    <a:pt x="946403" y="419950"/>
                  </a:lnTo>
                  <a:lnTo>
                    <a:pt x="946403" y="90678"/>
                  </a:lnTo>
                  <a:lnTo>
                    <a:pt x="200913" y="0"/>
                  </a:lnTo>
                  <a:close/>
                </a:path>
              </a:pathLst>
            </a:custGeom>
            <a:solidFill>
              <a:srgbClr val="9221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03448" y="7432547"/>
              <a:ext cx="946785" cy="527685"/>
            </a:xfrm>
            <a:custGeom>
              <a:avLst/>
              <a:gdLst/>
              <a:ahLst/>
              <a:cxnLst/>
              <a:rect l="l" t="t" r="r" b="b"/>
              <a:pathLst>
                <a:path w="946785" h="527684">
                  <a:moveTo>
                    <a:pt x="204977" y="0"/>
                  </a:moveTo>
                  <a:lnTo>
                    <a:pt x="0" y="279145"/>
                  </a:lnTo>
                  <a:lnTo>
                    <a:pt x="204977" y="527304"/>
                  </a:lnTo>
                  <a:lnTo>
                    <a:pt x="946403" y="418718"/>
                  </a:lnTo>
                  <a:lnTo>
                    <a:pt x="946403" y="90423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C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3616197" y="7611617"/>
            <a:ext cx="307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55114" y="7050151"/>
            <a:ext cx="120713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b="1" spc="10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b="1" spc="25" dirty="0">
                <a:solidFill>
                  <a:srgbClr val="6F2F9F"/>
                </a:solidFill>
                <a:latin typeface="Arial"/>
                <a:cs typeface="Arial"/>
              </a:rPr>
              <a:t>p</a:t>
            </a:r>
            <a:r>
              <a:rPr sz="1400" b="1" spc="30" dirty="0">
                <a:solidFill>
                  <a:srgbClr val="6F2F9F"/>
                </a:solidFill>
                <a:latin typeface="Arial"/>
                <a:cs typeface="Arial"/>
              </a:rPr>
              <a:t>mad</a:t>
            </a:r>
            <a:r>
              <a:rPr sz="1400" b="1" spc="15" dirty="0">
                <a:solidFill>
                  <a:srgbClr val="6F2F9F"/>
                </a:solidFill>
                <a:latin typeface="Arial"/>
                <a:cs typeface="Arial"/>
              </a:rPr>
              <a:t>ığ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ı</a:t>
            </a:r>
            <a:r>
              <a:rPr sz="1400" b="1" spc="20" dirty="0">
                <a:solidFill>
                  <a:srgbClr val="6F2F9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ı</a:t>
            </a:r>
            <a:r>
              <a:rPr sz="1400" b="1" spc="70" dirty="0">
                <a:solidFill>
                  <a:srgbClr val="6F2F9F"/>
                </a:solidFill>
                <a:latin typeface="Arial"/>
                <a:cs typeface="Arial"/>
              </a:rPr>
              <a:t>z  </a:t>
            </a:r>
            <a:r>
              <a:rPr sz="1400" b="1" spc="5" dirty="0">
                <a:solidFill>
                  <a:srgbClr val="6F2F9F"/>
                </a:solidFill>
                <a:latin typeface="Arial"/>
                <a:cs typeface="Arial"/>
              </a:rPr>
              <a:t>sorularda</a:t>
            </a: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çok  </a:t>
            </a:r>
            <a:r>
              <a:rPr sz="1400" b="1" spc="40" dirty="0">
                <a:solidFill>
                  <a:srgbClr val="6F2F9F"/>
                </a:solidFill>
                <a:latin typeface="Arial"/>
                <a:cs typeface="Arial"/>
              </a:rPr>
              <a:t>zaman  </a:t>
            </a:r>
            <a:r>
              <a:rPr sz="1400" b="1" spc="10" dirty="0">
                <a:solidFill>
                  <a:srgbClr val="6F2F9F"/>
                </a:solidFill>
                <a:latin typeface="Arial"/>
                <a:cs typeface="Arial"/>
              </a:rPr>
              <a:t>kaybetmeyin  </a:t>
            </a:r>
            <a:r>
              <a:rPr sz="1400" b="1" spc="15" dirty="0">
                <a:solidFill>
                  <a:srgbClr val="6F2F9F"/>
                </a:solidFill>
                <a:latin typeface="Arial"/>
                <a:cs typeface="Arial"/>
              </a:rPr>
              <a:t>atlayın.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145535" y="8406383"/>
            <a:ext cx="1158240" cy="596265"/>
            <a:chOff x="3145535" y="8406383"/>
            <a:chExt cx="1158240" cy="596265"/>
          </a:xfrm>
        </p:grpSpPr>
        <p:sp>
          <p:nvSpPr>
            <p:cNvPr id="95" name="object 95"/>
            <p:cNvSpPr/>
            <p:nvPr/>
          </p:nvSpPr>
          <p:spPr>
            <a:xfrm>
              <a:off x="4140707" y="8447531"/>
              <a:ext cx="163195" cy="490855"/>
            </a:xfrm>
            <a:custGeom>
              <a:avLst/>
              <a:gdLst/>
              <a:ahLst/>
              <a:cxnLst/>
              <a:rect l="l" t="t" r="r" b="b"/>
              <a:pathLst>
                <a:path w="163195" h="490854">
                  <a:moveTo>
                    <a:pt x="79120" y="0"/>
                  </a:moveTo>
                  <a:lnTo>
                    <a:pt x="45541" y="2948"/>
                  </a:lnTo>
                  <a:lnTo>
                    <a:pt x="20700" y="9436"/>
                  </a:lnTo>
                  <a:lnTo>
                    <a:pt x="5290" y="15923"/>
                  </a:lnTo>
                  <a:lnTo>
                    <a:pt x="0" y="18872"/>
                  </a:lnTo>
                  <a:lnTo>
                    <a:pt x="0" y="483184"/>
                  </a:lnTo>
                  <a:lnTo>
                    <a:pt x="22923" y="487545"/>
                  </a:lnTo>
                  <a:lnTo>
                    <a:pt x="39560" y="489785"/>
                  </a:lnTo>
                  <a:lnTo>
                    <a:pt x="58007" y="490610"/>
                  </a:lnTo>
                  <a:lnTo>
                    <a:pt x="86359" y="490728"/>
                  </a:lnTo>
                  <a:lnTo>
                    <a:pt x="117580" y="489549"/>
                  </a:lnTo>
                  <a:lnTo>
                    <a:pt x="141811" y="486956"/>
                  </a:lnTo>
                  <a:lnTo>
                    <a:pt x="157493" y="484362"/>
                  </a:lnTo>
                  <a:lnTo>
                    <a:pt x="163067" y="483184"/>
                  </a:lnTo>
                  <a:lnTo>
                    <a:pt x="163067" y="18872"/>
                  </a:lnTo>
                  <a:lnTo>
                    <a:pt x="142896" y="7961"/>
                  </a:lnTo>
                  <a:lnTo>
                    <a:pt x="127428" y="2359"/>
                  </a:lnTo>
                  <a:lnTo>
                    <a:pt x="108793" y="294"/>
                  </a:lnTo>
                  <a:lnTo>
                    <a:pt x="79120" y="0"/>
                  </a:lnTo>
                  <a:close/>
                </a:path>
              </a:pathLst>
            </a:custGeom>
            <a:solidFill>
              <a:srgbClr val="4F27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45535" y="8432291"/>
              <a:ext cx="1027430" cy="570230"/>
            </a:xfrm>
            <a:custGeom>
              <a:avLst/>
              <a:gdLst/>
              <a:ahLst/>
              <a:cxnLst/>
              <a:rect l="l" t="t" r="r" b="b"/>
              <a:pathLst>
                <a:path w="1027429" h="570229">
                  <a:moveTo>
                    <a:pt x="218059" y="0"/>
                  </a:moveTo>
                  <a:lnTo>
                    <a:pt x="0" y="275208"/>
                  </a:lnTo>
                  <a:lnTo>
                    <a:pt x="0" y="301751"/>
                  </a:lnTo>
                  <a:lnTo>
                    <a:pt x="218059" y="569975"/>
                  </a:lnTo>
                  <a:lnTo>
                    <a:pt x="1027176" y="452627"/>
                  </a:lnTo>
                  <a:lnTo>
                    <a:pt x="1027176" y="97789"/>
                  </a:lnTo>
                  <a:lnTo>
                    <a:pt x="218059" y="0"/>
                  </a:lnTo>
                  <a:close/>
                </a:path>
              </a:pathLst>
            </a:custGeom>
            <a:solidFill>
              <a:srgbClr val="627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145535" y="8406383"/>
              <a:ext cx="1027430" cy="570230"/>
            </a:xfrm>
            <a:custGeom>
              <a:avLst/>
              <a:gdLst/>
              <a:ahLst/>
              <a:cxnLst/>
              <a:rect l="l" t="t" r="r" b="b"/>
              <a:pathLst>
                <a:path w="1027429" h="570229">
                  <a:moveTo>
                    <a:pt x="222503" y="0"/>
                  </a:moveTo>
                  <a:lnTo>
                    <a:pt x="0" y="301752"/>
                  </a:lnTo>
                  <a:lnTo>
                    <a:pt x="222503" y="569976"/>
                  </a:lnTo>
                  <a:lnTo>
                    <a:pt x="1027176" y="452628"/>
                  </a:lnTo>
                  <a:lnTo>
                    <a:pt x="1027176" y="97790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279394" y="8561628"/>
            <a:ext cx="8591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Kısa </a:t>
            </a:r>
            <a:r>
              <a:rPr sz="1100" b="1" spc="-5" dirty="0">
                <a:solidFill>
                  <a:srgbClr val="FFFFFF"/>
                </a:solidFill>
                <a:latin typeface="Trebuchet MS"/>
                <a:cs typeface="Trebuchet MS"/>
              </a:rPr>
              <a:t>Bir</a:t>
            </a:r>
            <a:r>
              <a:rPr sz="11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Trebuchet MS"/>
                <a:cs typeface="Trebuchet MS"/>
              </a:rPr>
              <a:t>Mola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410711" y="8615171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40">
                <a:moveTo>
                  <a:pt x="14224" y="0"/>
                </a:moveTo>
                <a:lnTo>
                  <a:pt x="4063" y="0"/>
                </a:lnTo>
                <a:lnTo>
                  <a:pt x="0" y="6134"/>
                </a:lnTo>
                <a:lnTo>
                  <a:pt x="0" y="21285"/>
                </a:lnTo>
                <a:lnTo>
                  <a:pt x="4063" y="27431"/>
                </a:lnTo>
                <a:lnTo>
                  <a:pt x="14224" y="27431"/>
                </a:lnTo>
                <a:lnTo>
                  <a:pt x="18287" y="21285"/>
                </a:lnTo>
                <a:lnTo>
                  <a:pt x="18287" y="6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68223" y="8222691"/>
            <a:ext cx="216154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Sınavda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yorulduğunuzda 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ve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kaygınız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artarsa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kısa 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bir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mola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verin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ve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derin 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nefes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alın.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58255"/>
            <a:ext cx="6858000" cy="3283585"/>
            <a:chOff x="0" y="5858255"/>
            <a:chExt cx="6858000" cy="3283585"/>
          </a:xfrm>
        </p:grpSpPr>
        <p:sp>
          <p:nvSpPr>
            <p:cNvPr id="3" name="object 3"/>
            <p:cNvSpPr/>
            <p:nvPr/>
          </p:nvSpPr>
          <p:spPr>
            <a:xfrm>
              <a:off x="1264919" y="6603491"/>
              <a:ext cx="5593080" cy="650875"/>
            </a:xfrm>
            <a:custGeom>
              <a:avLst/>
              <a:gdLst/>
              <a:ahLst/>
              <a:cxnLst/>
              <a:rect l="l" t="t" r="r" b="b"/>
              <a:pathLst>
                <a:path w="5593080" h="650875">
                  <a:moveTo>
                    <a:pt x="5593080" y="0"/>
                  </a:moveTo>
                  <a:lnTo>
                    <a:pt x="0" y="386587"/>
                  </a:lnTo>
                  <a:lnTo>
                    <a:pt x="5593080" y="650747"/>
                  </a:lnTo>
                  <a:lnTo>
                    <a:pt x="5593080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42" y="6982967"/>
              <a:ext cx="6775450" cy="1051560"/>
            </a:xfrm>
            <a:custGeom>
              <a:avLst/>
              <a:gdLst/>
              <a:ahLst/>
              <a:cxnLst/>
              <a:rect l="l" t="t" r="r" b="b"/>
              <a:pathLst>
                <a:path w="6775450" h="1051559">
                  <a:moveTo>
                    <a:pt x="6775157" y="0"/>
                  </a:moveTo>
                  <a:lnTo>
                    <a:pt x="0" y="0"/>
                  </a:lnTo>
                  <a:lnTo>
                    <a:pt x="6775157" y="1051559"/>
                  </a:lnTo>
                  <a:lnTo>
                    <a:pt x="67751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65974"/>
              <a:ext cx="6855714" cy="24757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657284"/>
              <a:ext cx="6857999" cy="10654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500" y="5858255"/>
              <a:ext cx="1255776" cy="12085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7593" y="239648"/>
            <a:ext cx="576834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Değerli </a:t>
            </a:r>
            <a:r>
              <a:rPr sz="2000" b="1" spc="-15" dirty="0">
                <a:solidFill>
                  <a:srgbClr val="FF0000"/>
                </a:solidFill>
                <a:latin typeface="Trebuchet MS"/>
                <a:cs typeface="Trebuchet MS"/>
              </a:rPr>
              <a:t>Veliler;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Sınava hazırlık</a:t>
            </a:r>
            <a:r>
              <a:rPr sz="20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sürecinde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çocuklarınızın en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çok ihtiyaç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duyduğu</a:t>
            </a:r>
            <a:r>
              <a:rPr sz="2000" b="1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şeylerden  birisi Aile</a:t>
            </a:r>
            <a:r>
              <a:rPr sz="20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rebuchet MS"/>
                <a:cs typeface="Trebuchet MS"/>
              </a:rPr>
              <a:t>Desteğidir.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9343" y="1230630"/>
            <a:ext cx="208026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45" dirty="0">
                <a:solidFill>
                  <a:srgbClr val="6F2F9F"/>
                </a:solidFill>
                <a:latin typeface="Arial"/>
                <a:cs typeface="Arial"/>
              </a:rPr>
              <a:t>1-Çocuğunuzun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ders 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çalışabilmesi için </a:t>
            </a:r>
            <a:r>
              <a:rPr sz="1400" b="1" spc="5" dirty="0">
                <a:solidFill>
                  <a:srgbClr val="6F2F9F"/>
                </a:solidFill>
                <a:latin typeface="Arial"/>
                <a:cs typeface="Arial"/>
              </a:rPr>
              <a:t>uygun  </a:t>
            </a:r>
            <a:r>
              <a:rPr sz="1400" b="1" spc="35" dirty="0">
                <a:solidFill>
                  <a:srgbClr val="6F2F9F"/>
                </a:solidFill>
                <a:latin typeface="Arial"/>
                <a:cs typeface="Arial"/>
              </a:rPr>
              <a:t>ortam 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ve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6F2F9F"/>
                </a:solidFill>
                <a:latin typeface="Arial"/>
                <a:cs typeface="Arial"/>
              </a:rPr>
              <a:t>koşulları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10" dirty="0">
                <a:solidFill>
                  <a:srgbClr val="6F2F9F"/>
                </a:solidFill>
                <a:latin typeface="Arial"/>
                <a:cs typeface="Arial"/>
              </a:rPr>
              <a:t>oluşturun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8116" y="1929383"/>
            <a:ext cx="1114044" cy="1258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82948" y="1230630"/>
            <a:ext cx="23253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solidFill>
                  <a:srgbClr val="001F5F"/>
                </a:solidFill>
                <a:latin typeface="Arial"/>
                <a:cs typeface="Arial"/>
              </a:rPr>
              <a:t>2-Sınavı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1F5F"/>
                </a:solidFill>
                <a:latin typeface="Arial"/>
                <a:cs typeface="Arial"/>
              </a:rPr>
              <a:t>kazanamadığında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yaşayacaklarını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bir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ceza 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gibi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göstermeyin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65091" y="1914144"/>
            <a:ext cx="1668780" cy="1021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92147" y="3283456"/>
            <a:ext cx="19050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200" b="1" spc="5" dirty="0">
                <a:latin typeface="Arial"/>
                <a:cs typeface="Arial"/>
              </a:rPr>
              <a:t>arı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343" y="3102609"/>
            <a:ext cx="2164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latin typeface="Arial"/>
                <a:cs typeface="Arial"/>
              </a:rPr>
              <a:t>4-Gereğinden </a:t>
            </a:r>
            <a:r>
              <a:rPr sz="1200" b="1" spc="30" dirty="0">
                <a:latin typeface="Arial"/>
                <a:cs typeface="Arial"/>
              </a:rPr>
              <a:t>fazla  </a:t>
            </a:r>
            <a:r>
              <a:rPr sz="1200" b="1" spc="15" dirty="0">
                <a:latin typeface="Arial"/>
                <a:cs typeface="Arial"/>
              </a:rPr>
              <a:t>fedakarlıktan </a:t>
            </a:r>
            <a:r>
              <a:rPr sz="1200" b="1" spc="5" dirty="0">
                <a:latin typeface="Arial"/>
                <a:cs typeface="Arial"/>
              </a:rPr>
              <a:t>kaçının </a:t>
            </a:r>
            <a:r>
              <a:rPr sz="1200" b="1" spc="-20" dirty="0">
                <a:latin typeface="Arial"/>
                <a:cs typeface="Arial"/>
              </a:rPr>
              <a:t>ve </a:t>
            </a:r>
            <a:r>
              <a:rPr sz="1200" b="1" spc="20" dirty="0">
                <a:latin typeface="Arial"/>
                <a:cs typeface="Arial"/>
              </a:rPr>
              <a:t>bunl  </a:t>
            </a:r>
            <a:r>
              <a:rPr sz="1200" b="1" spc="-5" dirty="0">
                <a:latin typeface="Arial"/>
                <a:cs typeface="Arial"/>
              </a:rPr>
              <a:t>başına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kakmayın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0" y="3877061"/>
            <a:ext cx="1395984" cy="1090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16276" y="2201672"/>
            <a:ext cx="16236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solidFill>
                  <a:srgbClr val="006FC0"/>
                </a:solidFill>
                <a:latin typeface="Arial"/>
                <a:cs typeface="Arial"/>
              </a:rPr>
              <a:t>3-Kendi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6FC0"/>
                </a:solidFill>
                <a:latin typeface="Arial"/>
                <a:cs typeface="Arial"/>
              </a:rPr>
              <a:t>hayatınızı  </a:t>
            </a:r>
            <a:r>
              <a:rPr sz="1400" b="1" spc="20" dirty="0">
                <a:solidFill>
                  <a:srgbClr val="006FC0"/>
                </a:solidFill>
                <a:latin typeface="Arial"/>
                <a:cs typeface="Arial"/>
              </a:rPr>
              <a:t>unutmayın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00115" y="3572255"/>
            <a:ext cx="1007363" cy="957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6123" y="2641092"/>
            <a:ext cx="1245108" cy="1301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114546" y="3098038"/>
            <a:ext cx="20986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45" dirty="0">
                <a:solidFill>
                  <a:srgbClr val="FF0000"/>
                </a:solidFill>
                <a:latin typeface="Arial"/>
                <a:cs typeface="Arial"/>
              </a:rPr>
              <a:t>5-Çocuğunuzu 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hiçbir  </a:t>
            </a:r>
            <a:r>
              <a:rPr sz="1400" b="1" spc="40" dirty="0">
                <a:solidFill>
                  <a:srgbClr val="FF0000"/>
                </a:solidFill>
                <a:latin typeface="Arial"/>
                <a:cs typeface="Arial"/>
              </a:rPr>
              <a:t>zaman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başka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çocuklarla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kıyaslamayın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6594" y="3899661"/>
            <a:ext cx="23387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45" dirty="0">
                <a:solidFill>
                  <a:srgbClr val="6F2F9F"/>
                </a:solidFill>
                <a:latin typeface="Arial"/>
                <a:cs typeface="Arial"/>
              </a:rPr>
              <a:t>6-Çocuğunuzu </a:t>
            </a:r>
            <a:r>
              <a:rPr sz="1400" b="1" spc="35" dirty="0">
                <a:solidFill>
                  <a:srgbClr val="6F2F9F"/>
                </a:solidFill>
                <a:latin typeface="Arial"/>
                <a:cs typeface="Arial"/>
              </a:rPr>
              <a:t>taktir</a:t>
            </a:r>
            <a:r>
              <a:rPr sz="14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6F2F9F"/>
                </a:solidFill>
                <a:latin typeface="Arial"/>
                <a:cs typeface="Arial"/>
              </a:rPr>
              <a:t>edin,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Başarılarını </a:t>
            </a:r>
            <a:r>
              <a:rPr sz="1400" b="1" spc="15" dirty="0">
                <a:solidFill>
                  <a:srgbClr val="6F2F9F"/>
                </a:solidFill>
                <a:latin typeface="Arial"/>
                <a:cs typeface="Arial"/>
              </a:rPr>
              <a:t>ödüllendirin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94432" y="4407408"/>
            <a:ext cx="1071078" cy="11694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5361" y="5028641"/>
            <a:ext cx="261429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75" dirty="0">
                <a:solidFill>
                  <a:srgbClr val="001F5F"/>
                </a:solidFill>
                <a:latin typeface="Arial"/>
                <a:cs typeface="Arial"/>
              </a:rPr>
              <a:t>7-Aile 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bireyleri 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olarak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eğitime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ortak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OLUMLU </a:t>
            </a: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bir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bakış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açısı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5361" y="5456046"/>
            <a:ext cx="7835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ş</a:t>
            </a:r>
            <a:r>
              <a:rPr sz="1400" b="1" spc="4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ir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49395" y="4676647"/>
            <a:ext cx="23329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80" dirty="0">
                <a:latin typeface="Arial"/>
                <a:cs typeface="Arial"/>
              </a:rPr>
              <a:t>8-Ders </a:t>
            </a:r>
            <a:r>
              <a:rPr sz="1400" b="1" spc="5" dirty="0">
                <a:latin typeface="Arial"/>
                <a:cs typeface="Arial"/>
              </a:rPr>
              <a:t>dışında </a:t>
            </a:r>
            <a:r>
              <a:rPr sz="1400" b="1" spc="15" dirty="0">
                <a:latin typeface="Arial"/>
                <a:cs typeface="Arial"/>
              </a:rPr>
              <a:t>da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kendine  </a:t>
            </a:r>
            <a:r>
              <a:rPr sz="1400" b="1" spc="35" dirty="0">
                <a:latin typeface="Arial"/>
                <a:cs typeface="Arial"/>
              </a:rPr>
              <a:t>zaman </a:t>
            </a:r>
            <a:r>
              <a:rPr sz="1400" b="1" dirty="0">
                <a:latin typeface="Arial"/>
                <a:cs typeface="Arial"/>
              </a:rPr>
              <a:t>ayırmasına </a:t>
            </a:r>
            <a:r>
              <a:rPr sz="1400" b="1" spc="5" dirty="0">
                <a:latin typeface="Arial"/>
                <a:cs typeface="Arial"/>
              </a:rPr>
              <a:t>teşvikte  </a:t>
            </a:r>
            <a:r>
              <a:rPr sz="1400" b="1" spc="20" dirty="0">
                <a:latin typeface="Arial"/>
                <a:cs typeface="Arial"/>
              </a:rPr>
              <a:t>bulunun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90572" y="5265420"/>
            <a:ext cx="3741420" cy="2687320"/>
            <a:chOff x="2290572" y="5265420"/>
            <a:chExt cx="3741420" cy="2687320"/>
          </a:xfrm>
        </p:grpSpPr>
        <p:sp>
          <p:nvSpPr>
            <p:cNvPr id="26" name="object 26"/>
            <p:cNvSpPr/>
            <p:nvPr/>
          </p:nvSpPr>
          <p:spPr>
            <a:xfrm>
              <a:off x="4570476" y="5265420"/>
              <a:ext cx="1461515" cy="11719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90572" y="6187440"/>
              <a:ext cx="1897379" cy="17647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0847" y="5734050"/>
            <a:ext cx="6456680" cy="203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8820">
              <a:lnSpc>
                <a:spcPct val="100000"/>
              </a:lnSpc>
              <a:spcBef>
                <a:spcPts val="105"/>
              </a:spcBef>
            </a:pPr>
            <a:r>
              <a:rPr sz="1400" b="1" spc="50" dirty="0">
                <a:solidFill>
                  <a:srgbClr val="00AF50"/>
                </a:solidFill>
                <a:latin typeface="Arial"/>
                <a:cs typeface="Arial"/>
              </a:rPr>
              <a:t>9-Gücünü </a:t>
            </a:r>
            <a:r>
              <a:rPr sz="1400" b="1" spc="30" dirty="0">
                <a:solidFill>
                  <a:srgbClr val="00AF50"/>
                </a:solidFill>
                <a:latin typeface="Arial"/>
                <a:cs typeface="Arial"/>
              </a:rPr>
              <a:t>fark</a:t>
            </a:r>
            <a:r>
              <a:rPr sz="14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00AF50"/>
                </a:solidFill>
                <a:latin typeface="Arial"/>
                <a:cs typeface="Arial"/>
              </a:rPr>
              <a:t>etmesini</a:t>
            </a:r>
            <a:endParaRPr sz="1400">
              <a:latin typeface="Arial"/>
              <a:cs typeface="Arial"/>
            </a:endParaRPr>
          </a:p>
          <a:p>
            <a:pPr marL="1988820">
              <a:lnSpc>
                <a:spcPct val="100000"/>
              </a:lnSpc>
            </a:pP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sağlayın.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Arial"/>
              <a:cs typeface="Arial"/>
            </a:endParaRPr>
          </a:p>
          <a:p>
            <a:pPr marL="4177029" marR="5080">
              <a:lnSpc>
                <a:spcPct val="100000"/>
              </a:lnSpc>
            </a:pPr>
            <a:r>
              <a:rPr sz="1400" b="1" spc="50" dirty="0">
                <a:solidFill>
                  <a:srgbClr val="6F2F9F"/>
                </a:solidFill>
                <a:latin typeface="Arial"/>
                <a:cs typeface="Arial"/>
              </a:rPr>
              <a:t>11-Çocuğunuza </a:t>
            </a:r>
            <a:r>
              <a:rPr sz="1400" b="1" spc="10" dirty="0">
                <a:solidFill>
                  <a:srgbClr val="6F2F9F"/>
                </a:solidFill>
                <a:latin typeface="Arial"/>
                <a:cs typeface="Arial"/>
              </a:rPr>
              <a:t>ne</a:t>
            </a: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olursa  olsun </a:t>
            </a:r>
            <a:r>
              <a:rPr sz="1400" b="1" spc="15" dirty="0">
                <a:solidFill>
                  <a:srgbClr val="6F2F9F"/>
                </a:solidFill>
                <a:latin typeface="Arial"/>
                <a:cs typeface="Arial"/>
              </a:rPr>
              <a:t>onu </a:t>
            </a:r>
            <a:r>
              <a:rPr sz="1400" b="1" spc="5" dirty="0">
                <a:solidFill>
                  <a:srgbClr val="6F2F9F"/>
                </a:solidFill>
                <a:latin typeface="Arial"/>
                <a:cs typeface="Arial"/>
              </a:rPr>
              <a:t>sevdiğinizi  hissettirin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45" dirty="0">
                <a:latin typeface="Arial"/>
                <a:cs typeface="Arial"/>
              </a:rPr>
              <a:t>10-Hatalarından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latin typeface="Arial"/>
                <a:cs typeface="Arial"/>
              </a:rPr>
              <a:t>almasına yardımcı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olun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52272" y="7286243"/>
            <a:ext cx="5916295" cy="1858010"/>
            <a:chOff x="652272" y="7286243"/>
            <a:chExt cx="5916295" cy="1858010"/>
          </a:xfrm>
        </p:grpSpPr>
        <p:sp>
          <p:nvSpPr>
            <p:cNvPr id="30" name="object 30"/>
            <p:cNvSpPr/>
            <p:nvPr/>
          </p:nvSpPr>
          <p:spPr>
            <a:xfrm>
              <a:off x="4786883" y="7286243"/>
              <a:ext cx="1781556" cy="140208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2272" y="7775446"/>
              <a:ext cx="1491996" cy="13685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6286500"/>
            <a:ext cx="1871472" cy="200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2926" y="2575915"/>
            <a:ext cx="4767580" cy="353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8320">
              <a:lnSpc>
                <a:spcPct val="107500"/>
              </a:lnSpc>
              <a:spcBef>
                <a:spcPts val="100"/>
              </a:spcBef>
            </a:pPr>
            <a:r>
              <a:rPr sz="4400" b="1" spc="-60" dirty="0">
                <a:solidFill>
                  <a:srgbClr val="FF0000"/>
                </a:solidFill>
                <a:latin typeface="Arial"/>
                <a:cs typeface="Arial"/>
              </a:rPr>
              <a:t>MOTİVASYON  </a:t>
            </a:r>
            <a:r>
              <a:rPr sz="4400" b="1" spc="-245" dirty="0">
                <a:solidFill>
                  <a:srgbClr val="FF0000"/>
                </a:solidFill>
                <a:latin typeface="Arial"/>
                <a:cs typeface="Arial"/>
              </a:rPr>
              <a:t>HEDEF</a:t>
            </a:r>
            <a:r>
              <a:rPr sz="44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-355" dirty="0">
                <a:solidFill>
                  <a:srgbClr val="FF0000"/>
                </a:solidFill>
                <a:latin typeface="Arial"/>
                <a:cs typeface="Arial"/>
              </a:rPr>
              <a:t>BELİRLEME</a:t>
            </a:r>
            <a:endParaRPr sz="4400">
              <a:latin typeface="Arial"/>
              <a:cs typeface="Arial"/>
            </a:endParaRPr>
          </a:p>
          <a:p>
            <a:pPr marL="541020" marR="537210" algn="ctr">
              <a:lnSpc>
                <a:spcPct val="100000"/>
              </a:lnSpc>
              <a:spcBef>
                <a:spcPts val="405"/>
              </a:spcBef>
            </a:pPr>
            <a:r>
              <a:rPr sz="4400" b="1" spc="-160" dirty="0">
                <a:solidFill>
                  <a:srgbClr val="FF0000"/>
                </a:solidFill>
                <a:latin typeface="Arial"/>
                <a:cs typeface="Arial"/>
              </a:rPr>
              <a:t>VERİMLİ </a:t>
            </a:r>
            <a:r>
              <a:rPr sz="4400" b="1" spc="-345" dirty="0">
                <a:solidFill>
                  <a:srgbClr val="FF0000"/>
                </a:solidFill>
                <a:latin typeface="Arial"/>
                <a:cs typeface="Arial"/>
              </a:rPr>
              <a:t>DERS  </a:t>
            </a:r>
            <a:r>
              <a:rPr sz="4400" b="1" spc="-160" dirty="0">
                <a:solidFill>
                  <a:srgbClr val="FF0000"/>
                </a:solidFill>
                <a:latin typeface="Arial"/>
                <a:cs typeface="Arial"/>
              </a:rPr>
              <a:t>ÇALIŞMA  </a:t>
            </a:r>
            <a:r>
              <a:rPr sz="4400" b="1" spc="-215" dirty="0">
                <a:solidFill>
                  <a:srgbClr val="FF0000"/>
                </a:solidFill>
                <a:latin typeface="Arial"/>
                <a:cs typeface="Arial"/>
              </a:rPr>
              <a:t>TEKNİKLERİ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22869" y="284988"/>
            <a:ext cx="3049002" cy="2144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3884" y="6143244"/>
            <a:ext cx="2570988" cy="235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28871"/>
            <a:ext cx="6162675" cy="5215255"/>
            <a:chOff x="0" y="3928871"/>
            <a:chExt cx="6162675" cy="5215255"/>
          </a:xfrm>
        </p:grpSpPr>
        <p:sp>
          <p:nvSpPr>
            <p:cNvPr id="3" name="object 3"/>
            <p:cNvSpPr/>
            <p:nvPr/>
          </p:nvSpPr>
          <p:spPr>
            <a:xfrm>
              <a:off x="428244" y="6929627"/>
              <a:ext cx="2208276" cy="1656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6847" y="3928871"/>
              <a:ext cx="1595426" cy="23623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5872" y="6001511"/>
              <a:ext cx="1792224" cy="1511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1368" y="476758"/>
            <a:ext cx="5617210" cy="230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sz="1800" spc="-5" dirty="0">
                <a:latin typeface="Trebuchet MS"/>
                <a:cs typeface="Trebuchet MS"/>
              </a:rPr>
              <a:t>Sevgili Öğrenciler; </a:t>
            </a:r>
            <a:r>
              <a:rPr sz="1800" dirty="0">
                <a:latin typeface="Trebuchet MS"/>
                <a:cs typeface="Trebuchet MS"/>
              </a:rPr>
              <a:t>Sınavlara </a:t>
            </a:r>
            <a:r>
              <a:rPr sz="1800" spc="-5" dirty="0">
                <a:latin typeface="Trebuchet MS"/>
                <a:cs typeface="Trebuchet MS"/>
              </a:rPr>
              <a:t>hazırlık </a:t>
            </a:r>
            <a:r>
              <a:rPr sz="1800" dirty="0">
                <a:latin typeface="Trebuchet MS"/>
                <a:cs typeface="Trebuchet MS"/>
              </a:rPr>
              <a:t>sürecini </a:t>
            </a:r>
            <a:r>
              <a:rPr sz="1800" spc="-5" dirty="0">
                <a:latin typeface="Trebuchet MS"/>
                <a:cs typeface="Trebuchet MS"/>
              </a:rPr>
              <a:t>etkileyen  faktörlerden biri </a:t>
            </a:r>
            <a:r>
              <a:rPr sz="1800" dirty="0">
                <a:latin typeface="Trebuchet MS"/>
                <a:cs typeface="Trebuchet MS"/>
              </a:rPr>
              <a:t>de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“MOTİVASYON”</a:t>
            </a:r>
            <a:r>
              <a:rPr sz="1800" spc="-30" dirty="0">
                <a:latin typeface="Trebuchet MS"/>
                <a:cs typeface="Trebuchet MS"/>
              </a:rPr>
              <a:t>dur.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MOTİVASYON; </a:t>
            </a:r>
            <a:r>
              <a:rPr sz="1800" spc="40" dirty="0">
                <a:latin typeface="Arial"/>
                <a:cs typeface="Arial"/>
              </a:rPr>
              <a:t>İnsanı </a:t>
            </a:r>
            <a:r>
              <a:rPr sz="1800" spc="100" dirty="0">
                <a:latin typeface="Arial"/>
                <a:cs typeface="Arial"/>
              </a:rPr>
              <a:t>belirli </a:t>
            </a:r>
            <a:r>
              <a:rPr sz="1800" spc="120" dirty="0">
                <a:latin typeface="Arial"/>
                <a:cs typeface="Arial"/>
              </a:rPr>
              <a:t>bir </a:t>
            </a:r>
            <a:r>
              <a:rPr sz="1800" spc="45" dirty="0">
                <a:latin typeface="Arial"/>
                <a:cs typeface="Arial"/>
              </a:rPr>
              <a:t>amaç </a:t>
            </a:r>
            <a:r>
              <a:rPr sz="1800" spc="90" dirty="0">
                <a:latin typeface="Arial"/>
                <a:cs typeface="Arial"/>
              </a:rPr>
              <a:t>için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harekete</a:t>
            </a:r>
            <a:endParaRPr sz="1800">
              <a:latin typeface="Arial"/>
              <a:cs typeface="Arial"/>
            </a:endParaRPr>
          </a:p>
          <a:p>
            <a:pPr marL="12700" marR="218440">
              <a:lnSpc>
                <a:spcPts val="2570"/>
              </a:lnSpc>
              <a:spcBef>
                <a:spcPts val="85"/>
              </a:spcBef>
            </a:pPr>
            <a:r>
              <a:rPr sz="1800" spc="70" dirty="0">
                <a:latin typeface="Arial"/>
                <a:cs typeface="Arial"/>
              </a:rPr>
              <a:t>geçiren, </a:t>
            </a:r>
            <a:r>
              <a:rPr sz="1800" spc="85" dirty="0">
                <a:latin typeface="Arial"/>
                <a:cs typeface="Arial"/>
              </a:rPr>
              <a:t>istek, arzu, </a:t>
            </a:r>
            <a:r>
              <a:rPr sz="1800" spc="105" dirty="0">
                <a:latin typeface="Arial"/>
                <a:cs typeface="Arial"/>
              </a:rPr>
              <a:t>güçtür. </a:t>
            </a:r>
            <a:r>
              <a:rPr sz="1800" b="1" spc="-20" dirty="0">
                <a:solidFill>
                  <a:srgbClr val="252525"/>
                </a:solidFill>
                <a:latin typeface="Arial"/>
                <a:cs typeface="Arial"/>
              </a:rPr>
              <a:t>“Mesele, 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BAŞARI </a:t>
            </a:r>
            <a:r>
              <a:rPr sz="1800" b="1" spc="5" dirty="0">
                <a:solidFill>
                  <a:srgbClr val="252525"/>
                </a:solidFill>
                <a:latin typeface="Arial"/>
                <a:cs typeface="Arial"/>
              </a:rPr>
              <a:t>ise,  </a:t>
            </a:r>
            <a:r>
              <a:rPr sz="1800" b="1" dirty="0">
                <a:solidFill>
                  <a:srgbClr val="252525"/>
                </a:solidFill>
                <a:latin typeface="Arial"/>
                <a:cs typeface="Arial"/>
              </a:rPr>
              <a:t>motivasyon </a:t>
            </a:r>
            <a:r>
              <a:rPr sz="1800" b="1" spc="25" dirty="0">
                <a:solidFill>
                  <a:srgbClr val="252525"/>
                </a:solidFill>
                <a:latin typeface="Arial"/>
                <a:cs typeface="Arial"/>
              </a:rPr>
              <a:t>her</a:t>
            </a:r>
            <a:r>
              <a:rPr sz="1800" b="1" spc="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252525"/>
                </a:solidFill>
                <a:latin typeface="Arial"/>
                <a:cs typeface="Arial"/>
              </a:rPr>
              <a:t>şeydir.’’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285115" algn="ctr">
              <a:lnSpc>
                <a:spcPct val="100000"/>
              </a:lnSpc>
            </a:pP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MOTİVASYONU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ARTIRAN</a:t>
            </a:r>
            <a:r>
              <a:rPr sz="1800" b="1" spc="-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ETKENLER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7801" y="3011436"/>
            <a:ext cx="1755775" cy="856615"/>
            <a:chOff x="307801" y="3011436"/>
            <a:chExt cx="1755775" cy="856615"/>
          </a:xfrm>
        </p:grpSpPr>
        <p:sp>
          <p:nvSpPr>
            <p:cNvPr id="8" name="object 8"/>
            <p:cNvSpPr/>
            <p:nvPr/>
          </p:nvSpPr>
          <p:spPr>
            <a:xfrm>
              <a:off x="307801" y="3070794"/>
              <a:ext cx="1755741" cy="6828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3011436"/>
              <a:ext cx="1307591" cy="856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615" y="3072384"/>
              <a:ext cx="1662684" cy="5989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615" y="3072384"/>
              <a:ext cx="1663064" cy="599440"/>
            </a:xfrm>
            <a:custGeom>
              <a:avLst/>
              <a:gdLst/>
              <a:ahLst/>
              <a:cxnLst/>
              <a:rect l="l" t="t" r="r" b="b"/>
              <a:pathLst>
                <a:path w="1663064" h="599439">
                  <a:moveTo>
                    <a:pt x="99822" y="0"/>
                  </a:moveTo>
                  <a:lnTo>
                    <a:pt x="1662684" y="0"/>
                  </a:lnTo>
                  <a:lnTo>
                    <a:pt x="1662684" y="499110"/>
                  </a:lnTo>
                  <a:lnTo>
                    <a:pt x="1654837" y="537960"/>
                  </a:lnTo>
                  <a:lnTo>
                    <a:pt x="1633442" y="569690"/>
                  </a:lnTo>
                  <a:lnTo>
                    <a:pt x="1601712" y="591085"/>
                  </a:lnTo>
                  <a:lnTo>
                    <a:pt x="1562861" y="598931"/>
                  </a:lnTo>
                  <a:lnTo>
                    <a:pt x="0" y="598931"/>
                  </a:lnTo>
                  <a:lnTo>
                    <a:pt x="0" y="99821"/>
                  </a:lnTo>
                  <a:lnTo>
                    <a:pt x="7844" y="60971"/>
                  </a:lnTo>
                  <a:lnTo>
                    <a:pt x="29236" y="29241"/>
                  </a:lnTo>
                  <a:lnTo>
                    <a:pt x="60966" y="7846"/>
                  </a:lnTo>
                  <a:lnTo>
                    <a:pt x="99822" y="0"/>
                  </a:lnTo>
                  <a:close/>
                </a:path>
              </a:pathLst>
            </a:custGeom>
            <a:ln w="9143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3204" y="3051809"/>
            <a:ext cx="889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latin typeface="Arial"/>
                <a:cs typeface="Arial"/>
              </a:rPr>
              <a:t>H</a:t>
            </a:r>
            <a:r>
              <a:rPr sz="1800" b="1" spc="15" dirty="0">
                <a:latin typeface="Arial"/>
                <a:cs typeface="Arial"/>
              </a:rPr>
              <a:t>e</a:t>
            </a:r>
            <a:r>
              <a:rPr sz="1800" b="1" spc="30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30" dirty="0">
                <a:latin typeface="Arial"/>
                <a:cs typeface="Arial"/>
              </a:rPr>
              <a:t>fin</a:t>
            </a:r>
            <a:endParaRPr sz="180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</a:pPr>
            <a:r>
              <a:rPr sz="1800" b="1" spc="5" dirty="0">
                <a:latin typeface="Arial"/>
                <a:cs typeface="Arial"/>
              </a:rPr>
              <a:t>Olması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500" y="4000500"/>
            <a:ext cx="1502664" cy="14584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379945" y="2996183"/>
            <a:ext cx="1804670" cy="734695"/>
            <a:chOff x="4379945" y="2996183"/>
            <a:chExt cx="1804670" cy="734695"/>
          </a:xfrm>
        </p:grpSpPr>
        <p:sp>
          <p:nvSpPr>
            <p:cNvPr id="15" name="object 15"/>
            <p:cNvSpPr/>
            <p:nvPr/>
          </p:nvSpPr>
          <p:spPr>
            <a:xfrm>
              <a:off x="4379945" y="2998989"/>
              <a:ext cx="1804476" cy="7318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9431" y="3101352"/>
              <a:ext cx="1362456" cy="5821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28743" y="3000755"/>
              <a:ext cx="1711452" cy="6477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28743" y="3000755"/>
              <a:ext cx="1711960" cy="647700"/>
            </a:xfrm>
            <a:custGeom>
              <a:avLst/>
              <a:gdLst/>
              <a:ahLst/>
              <a:cxnLst/>
              <a:rect l="l" t="t" r="r" b="b"/>
              <a:pathLst>
                <a:path w="1711960" h="647700">
                  <a:moveTo>
                    <a:pt x="107950" y="0"/>
                  </a:moveTo>
                  <a:lnTo>
                    <a:pt x="1711452" y="0"/>
                  </a:lnTo>
                  <a:lnTo>
                    <a:pt x="1711452" y="539750"/>
                  </a:lnTo>
                  <a:lnTo>
                    <a:pt x="1702960" y="581745"/>
                  </a:lnTo>
                  <a:lnTo>
                    <a:pt x="1679813" y="616061"/>
                  </a:lnTo>
                  <a:lnTo>
                    <a:pt x="1645497" y="639208"/>
                  </a:lnTo>
                  <a:lnTo>
                    <a:pt x="1603502" y="647700"/>
                  </a:lnTo>
                  <a:lnTo>
                    <a:pt x="0" y="647700"/>
                  </a:lnTo>
                  <a:lnTo>
                    <a:pt x="0" y="107950"/>
                  </a:ln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close/>
                </a:path>
              </a:pathLst>
            </a:custGeom>
            <a:ln w="9144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78502" y="3141726"/>
            <a:ext cx="101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Arial"/>
                <a:cs typeface="Arial"/>
              </a:rPr>
              <a:t>Ö</a:t>
            </a:r>
            <a:r>
              <a:rPr sz="1800" b="1" spc="140" dirty="0">
                <a:latin typeface="Arial"/>
                <a:cs typeface="Arial"/>
              </a:rPr>
              <a:t>z</a:t>
            </a:r>
            <a:r>
              <a:rPr sz="1800" b="1" spc="35" dirty="0">
                <a:latin typeface="Arial"/>
                <a:cs typeface="Arial"/>
              </a:rPr>
              <a:t>g</a:t>
            </a:r>
            <a:r>
              <a:rPr sz="1800" b="1" spc="-10" dirty="0">
                <a:latin typeface="Arial"/>
                <a:cs typeface="Arial"/>
              </a:rPr>
              <a:t>üven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22685" y="5852147"/>
            <a:ext cx="1789430" cy="1016635"/>
            <a:chOff x="522685" y="5852147"/>
            <a:chExt cx="1789430" cy="1016635"/>
          </a:xfrm>
        </p:grpSpPr>
        <p:sp>
          <p:nvSpPr>
            <p:cNvPr id="21" name="object 21"/>
            <p:cNvSpPr/>
            <p:nvPr/>
          </p:nvSpPr>
          <p:spPr>
            <a:xfrm>
              <a:off x="522685" y="5856647"/>
              <a:ext cx="1755741" cy="9556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7115" y="5852147"/>
              <a:ext cx="1764792" cy="10165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499" y="5858256"/>
              <a:ext cx="1662683" cy="8717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499" y="5858256"/>
              <a:ext cx="1663064" cy="871855"/>
            </a:xfrm>
            <a:custGeom>
              <a:avLst/>
              <a:gdLst/>
              <a:ahLst/>
              <a:cxnLst/>
              <a:rect l="l" t="t" r="r" b="b"/>
              <a:pathLst>
                <a:path w="1663064" h="871854">
                  <a:moveTo>
                    <a:pt x="145287" y="0"/>
                  </a:moveTo>
                  <a:lnTo>
                    <a:pt x="1662683" y="0"/>
                  </a:lnTo>
                  <a:lnTo>
                    <a:pt x="1662683" y="726440"/>
                  </a:lnTo>
                  <a:lnTo>
                    <a:pt x="1655279" y="772371"/>
                  </a:lnTo>
                  <a:lnTo>
                    <a:pt x="1634658" y="812255"/>
                  </a:lnTo>
                  <a:lnTo>
                    <a:pt x="1603211" y="843702"/>
                  </a:lnTo>
                  <a:lnTo>
                    <a:pt x="1563327" y="864323"/>
                  </a:lnTo>
                  <a:lnTo>
                    <a:pt x="1517395" y="871728"/>
                  </a:lnTo>
                  <a:lnTo>
                    <a:pt x="0" y="871728"/>
                  </a:lnTo>
                  <a:lnTo>
                    <a:pt x="0" y="145288"/>
                  </a:lnTo>
                  <a:lnTo>
                    <a:pt x="7407" y="99356"/>
                  </a:lnTo>
                  <a:lnTo>
                    <a:pt x="28032" y="59472"/>
                  </a:lnTo>
                  <a:lnTo>
                    <a:pt x="59483" y="28025"/>
                  </a:lnTo>
                  <a:lnTo>
                    <a:pt x="99366" y="7404"/>
                  </a:lnTo>
                  <a:lnTo>
                    <a:pt x="145287" y="0"/>
                  </a:lnTo>
                  <a:close/>
                </a:path>
              </a:pathLst>
            </a:custGeom>
            <a:ln w="9143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0285" y="5887592"/>
            <a:ext cx="13817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Planlı,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Verimli  </a:t>
            </a:r>
            <a:r>
              <a:rPr sz="1600" b="1" spc="-30" dirty="0">
                <a:latin typeface="Arial"/>
                <a:cs typeface="Arial"/>
              </a:rPr>
              <a:t>ve </a:t>
            </a:r>
            <a:r>
              <a:rPr sz="1600" b="1" spc="-5" dirty="0">
                <a:latin typeface="Arial"/>
                <a:cs typeface="Arial"/>
              </a:rPr>
              <a:t>Etkili  </a:t>
            </a:r>
            <a:r>
              <a:rPr sz="1600" b="1" dirty="0">
                <a:latin typeface="Arial"/>
                <a:cs typeface="Arial"/>
              </a:rPr>
              <a:t>Çalışmak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52075" y="4567428"/>
            <a:ext cx="2021205" cy="894715"/>
            <a:chOff x="2452075" y="4567428"/>
            <a:chExt cx="2021205" cy="894715"/>
          </a:xfrm>
        </p:grpSpPr>
        <p:sp>
          <p:nvSpPr>
            <p:cNvPr id="27" name="object 27"/>
            <p:cNvSpPr/>
            <p:nvPr/>
          </p:nvSpPr>
          <p:spPr>
            <a:xfrm>
              <a:off x="2452075" y="4570309"/>
              <a:ext cx="2020905" cy="8704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23743" y="4605540"/>
              <a:ext cx="1944624" cy="8564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00883" y="4572000"/>
              <a:ext cx="1927860" cy="7863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00883" y="4572000"/>
              <a:ext cx="1927860" cy="786765"/>
            </a:xfrm>
            <a:custGeom>
              <a:avLst/>
              <a:gdLst/>
              <a:ahLst/>
              <a:cxnLst/>
              <a:rect l="l" t="t" r="r" b="b"/>
              <a:pathLst>
                <a:path w="1927860" h="786764">
                  <a:moveTo>
                    <a:pt x="131064" y="0"/>
                  </a:moveTo>
                  <a:lnTo>
                    <a:pt x="1927860" y="0"/>
                  </a:lnTo>
                  <a:lnTo>
                    <a:pt x="1927860" y="655320"/>
                  </a:lnTo>
                  <a:lnTo>
                    <a:pt x="1917561" y="706338"/>
                  </a:lnTo>
                  <a:lnTo>
                    <a:pt x="1889474" y="747998"/>
                  </a:lnTo>
                  <a:lnTo>
                    <a:pt x="1847814" y="776085"/>
                  </a:lnTo>
                  <a:lnTo>
                    <a:pt x="1796795" y="786384"/>
                  </a:lnTo>
                  <a:lnTo>
                    <a:pt x="0" y="786384"/>
                  </a:lnTo>
                  <a:lnTo>
                    <a:pt x="0" y="131063"/>
                  </a:ln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4" y="0"/>
                  </a:lnTo>
                  <a:close/>
                </a:path>
              </a:pathLst>
            </a:custGeom>
            <a:ln w="9144">
              <a:solidFill>
                <a:srgbClr val="DA1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02179" y="4645278"/>
            <a:ext cx="1525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1800" b="1" spc="-260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20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lerd</a:t>
            </a:r>
            <a:r>
              <a:rPr sz="1800" b="1" spc="25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n  </a:t>
            </a:r>
            <a:r>
              <a:rPr sz="1800" b="1" spc="20" dirty="0">
                <a:latin typeface="Arial"/>
                <a:cs typeface="Arial"/>
              </a:rPr>
              <a:t>Kurtulmak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95871"/>
            <a:ext cx="5842000" cy="2548255"/>
            <a:chOff x="0" y="6595871"/>
            <a:chExt cx="5842000" cy="2548255"/>
          </a:xfrm>
        </p:grpSpPr>
        <p:sp>
          <p:nvSpPr>
            <p:cNvPr id="3" name="object 3"/>
            <p:cNvSpPr/>
            <p:nvPr/>
          </p:nvSpPr>
          <p:spPr>
            <a:xfrm>
              <a:off x="1772411" y="6595871"/>
              <a:ext cx="4069079" cy="2095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78964" y="6632435"/>
              <a:ext cx="2967228" cy="2129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7755" y="6643115"/>
              <a:ext cx="3903345" cy="1929764"/>
            </a:xfrm>
            <a:custGeom>
              <a:avLst/>
              <a:gdLst/>
              <a:ahLst/>
              <a:cxnLst/>
              <a:rect l="l" t="t" r="r" b="b"/>
              <a:pathLst>
                <a:path w="3903345" h="1929765">
                  <a:moveTo>
                    <a:pt x="3581400" y="0"/>
                  </a:moveTo>
                  <a:lnTo>
                    <a:pt x="321563" y="0"/>
                  </a:lnTo>
                  <a:lnTo>
                    <a:pt x="274056" y="3487"/>
                  </a:lnTo>
                  <a:lnTo>
                    <a:pt x="228709" y="13618"/>
                  </a:lnTo>
                  <a:lnTo>
                    <a:pt x="186021" y="29894"/>
                  </a:lnTo>
                  <a:lnTo>
                    <a:pt x="146490" y="51818"/>
                  </a:lnTo>
                  <a:lnTo>
                    <a:pt x="110614" y="78890"/>
                  </a:lnTo>
                  <a:lnTo>
                    <a:pt x="78890" y="110614"/>
                  </a:lnTo>
                  <a:lnTo>
                    <a:pt x="51818" y="146490"/>
                  </a:lnTo>
                  <a:lnTo>
                    <a:pt x="29894" y="186021"/>
                  </a:lnTo>
                  <a:lnTo>
                    <a:pt x="13618" y="228709"/>
                  </a:lnTo>
                  <a:lnTo>
                    <a:pt x="3487" y="274056"/>
                  </a:lnTo>
                  <a:lnTo>
                    <a:pt x="0" y="321563"/>
                  </a:lnTo>
                  <a:lnTo>
                    <a:pt x="0" y="1607807"/>
                  </a:lnTo>
                  <a:lnTo>
                    <a:pt x="3487" y="1655329"/>
                  </a:lnTo>
                  <a:lnTo>
                    <a:pt x="13618" y="1700685"/>
                  </a:lnTo>
                  <a:lnTo>
                    <a:pt x="29894" y="1743379"/>
                  </a:lnTo>
                  <a:lnTo>
                    <a:pt x="51818" y="1782912"/>
                  </a:lnTo>
                  <a:lnTo>
                    <a:pt x="78890" y="1818788"/>
                  </a:lnTo>
                  <a:lnTo>
                    <a:pt x="110614" y="1850509"/>
                  </a:lnTo>
                  <a:lnTo>
                    <a:pt x="146490" y="1877577"/>
                  </a:lnTo>
                  <a:lnTo>
                    <a:pt x="186021" y="1899497"/>
                  </a:lnTo>
                  <a:lnTo>
                    <a:pt x="228709" y="1915769"/>
                  </a:lnTo>
                  <a:lnTo>
                    <a:pt x="274056" y="1925897"/>
                  </a:lnTo>
                  <a:lnTo>
                    <a:pt x="321563" y="1929383"/>
                  </a:lnTo>
                  <a:lnTo>
                    <a:pt x="3581400" y="1929383"/>
                  </a:lnTo>
                  <a:lnTo>
                    <a:pt x="3628907" y="1925897"/>
                  </a:lnTo>
                  <a:lnTo>
                    <a:pt x="3674254" y="1915769"/>
                  </a:lnTo>
                  <a:lnTo>
                    <a:pt x="3716942" y="1899497"/>
                  </a:lnTo>
                  <a:lnTo>
                    <a:pt x="3756473" y="1877577"/>
                  </a:lnTo>
                  <a:lnTo>
                    <a:pt x="3792349" y="1850509"/>
                  </a:lnTo>
                  <a:lnTo>
                    <a:pt x="3824073" y="1818788"/>
                  </a:lnTo>
                  <a:lnTo>
                    <a:pt x="3851145" y="1782912"/>
                  </a:lnTo>
                  <a:lnTo>
                    <a:pt x="3873069" y="1743379"/>
                  </a:lnTo>
                  <a:lnTo>
                    <a:pt x="3889345" y="1700685"/>
                  </a:lnTo>
                  <a:lnTo>
                    <a:pt x="3899476" y="1655329"/>
                  </a:lnTo>
                  <a:lnTo>
                    <a:pt x="3902964" y="1607807"/>
                  </a:lnTo>
                  <a:lnTo>
                    <a:pt x="3902964" y="321563"/>
                  </a:lnTo>
                  <a:lnTo>
                    <a:pt x="3899476" y="274056"/>
                  </a:lnTo>
                  <a:lnTo>
                    <a:pt x="3889345" y="228709"/>
                  </a:lnTo>
                  <a:lnTo>
                    <a:pt x="3873069" y="186021"/>
                  </a:lnTo>
                  <a:lnTo>
                    <a:pt x="3851145" y="146490"/>
                  </a:lnTo>
                  <a:lnTo>
                    <a:pt x="3824073" y="110614"/>
                  </a:lnTo>
                  <a:lnTo>
                    <a:pt x="3792349" y="78890"/>
                  </a:lnTo>
                  <a:lnTo>
                    <a:pt x="3756473" y="51818"/>
                  </a:lnTo>
                  <a:lnTo>
                    <a:pt x="3716942" y="29894"/>
                  </a:lnTo>
                  <a:lnTo>
                    <a:pt x="3674254" y="13618"/>
                  </a:lnTo>
                  <a:lnTo>
                    <a:pt x="3628907" y="3487"/>
                  </a:lnTo>
                  <a:lnTo>
                    <a:pt x="3581400" y="0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5751" y="6623303"/>
              <a:ext cx="3967479" cy="1981200"/>
            </a:xfrm>
            <a:custGeom>
              <a:avLst/>
              <a:gdLst/>
              <a:ahLst/>
              <a:cxnLst/>
              <a:rect l="l" t="t" r="r" b="b"/>
              <a:pathLst>
                <a:path w="3967479" h="1981200">
                  <a:moveTo>
                    <a:pt x="3719322" y="1968500"/>
                  </a:moveTo>
                  <a:lnTo>
                    <a:pt x="249174" y="1968500"/>
                  </a:lnTo>
                  <a:lnTo>
                    <a:pt x="266192" y="1981200"/>
                  </a:lnTo>
                  <a:lnTo>
                    <a:pt x="3702685" y="1981200"/>
                  </a:lnTo>
                  <a:lnTo>
                    <a:pt x="3719322" y="1968500"/>
                  </a:lnTo>
                  <a:close/>
                </a:path>
                <a:path w="3967479" h="1981200">
                  <a:moveTo>
                    <a:pt x="3751834" y="1955800"/>
                  </a:moveTo>
                  <a:lnTo>
                    <a:pt x="216789" y="1955800"/>
                  </a:lnTo>
                  <a:lnTo>
                    <a:pt x="232791" y="1968500"/>
                  </a:lnTo>
                  <a:lnTo>
                    <a:pt x="3735705" y="1968500"/>
                  </a:lnTo>
                  <a:lnTo>
                    <a:pt x="3751834" y="1955800"/>
                  </a:lnTo>
                  <a:close/>
                </a:path>
                <a:path w="3967479" h="1981200">
                  <a:moveTo>
                    <a:pt x="259842" y="1930400"/>
                  </a:moveTo>
                  <a:lnTo>
                    <a:pt x="170815" y="1930400"/>
                  </a:lnTo>
                  <a:lnTo>
                    <a:pt x="185800" y="1943100"/>
                  </a:lnTo>
                  <a:lnTo>
                    <a:pt x="201041" y="1955800"/>
                  </a:lnTo>
                  <a:lnTo>
                    <a:pt x="3767455" y="1955800"/>
                  </a:lnTo>
                  <a:lnTo>
                    <a:pt x="3782695" y="1943100"/>
                  </a:lnTo>
                  <a:lnTo>
                    <a:pt x="274700" y="1943100"/>
                  </a:lnTo>
                  <a:lnTo>
                    <a:pt x="259842" y="1930400"/>
                  </a:lnTo>
                  <a:close/>
                </a:path>
                <a:path w="3967479" h="1981200">
                  <a:moveTo>
                    <a:pt x="3797427" y="1930400"/>
                  </a:moveTo>
                  <a:lnTo>
                    <a:pt x="3707003" y="1930400"/>
                  </a:lnTo>
                  <a:lnTo>
                    <a:pt x="3692017" y="1943100"/>
                  </a:lnTo>
                  <a:lnTo>
                    <a:pt x="3782695" y="1943100"/>
                  </a:lnTo>
                  <a:lnTo>
                    <a:pt x="3797427" y="1930400"/>
                  </a:lnTo>
                  <a:close/>
                </a:path>
                <a:path w="3967479" h="1981200">
                  <a:moveTo>
                    <a:pt x="245364" y="50800"/>
                  </a:moveTo>
                  <a:lnTo>
                    <a:pt x="155321" y="50800"/>
                  </a:lnTo>
                  <a:lnTo>
                    <a:pt x="127508" y="76200"/>
                  </a:lnTo>
                  <a:lnTo>
                    <a:pt x="80264" y="127000"/>
                  </a:lnTo>
                  <a:lnTo>
                    <a:pt x="50800" y="165100"/>
                  </a:lnTo>
                  <a:lnTo>
                    <a:pt x="27431" y="215900"/>
                  </a:lnTo>
                  <a:lnTo>
                    <a:pt x="21209" y="228600"/>
                  </a:lnTo>
                  <a:lnTo>
                    <a:pt x="15748" y="241300"/>
                  </a:lnTo>
                  <a:lnTo>
                    <a:pt x="10922" y="254000"/>
                  </a:lnTo>
                  <a:lnTo>
                    <a:pt x="7112" y="279400"/>
                  </a:lnTo>
                  <a:lnTo>
                    <a:pt x="3937" y="292100"/>
                  </a:lnTo>
                  <a:lnTo>
                    <a:pt x="1650" y="317500"/>
                  </a:lnTo>
                  <a:lnTo>
                    <a:pt x="381" y="330200"/>
                  </a:lnTo>
                  <a:lnTo>
                    <a:pt x="0" y="342900"/>
                  </a:lnTo>
                  <a:lnTo>
                    <a:pt x="0" y="1638300"/>
                  </a:lnTo>
                  <a:lnTo>
                    <a:pt x="508" y="1651000"/>
                  </a:lnTo>
                  <a:lnTo>
                    <a:pt x="1905" y="1676400"/>
                  </a:lnTo>
                  <a:lnTo>
                    <a:pt x="4191" y="1689100"/>
                  </a:lnTo>
                  <a:lnTo>
                    <a:pt x="7366" y="1701800"/>
                  </a:lnTo>
                  <a:lnTo>
                    <a:pt x="11303" y="1727200"/>
                  </a:lnTo>
                  <a:lnTo>
                    <a:pt x="16129" y="1739900"/>
                  </a:lnTo>
                  <a:lnTo>
                    <a:pt x="21717" y="1752600"/>
                  </a:lnTo>
                  <a:lnTo>
                    <a:pt x="28067" y="1778000"/>
                  </a:lnTo>
                  <a:lnTo>
                    <a:pt x="51689" y="1816100"/>
                  </a:lnTo>
                  <a:lnTo>
                    <a:pt x="81787" y="1854200"/>
                  </a:lnTo>
                  <a:lnTo>
                    <a:pt x="129286" y="1905000"/>
                  </a:lnTo>
                  <a:lnTo>
                    <a:pt x="156718" y="1930400"/>
                  </a:lnTo>
                  <a:lnTo>
                    <a:pt x="230886" y="1930400"/>
                  </a:lnTo>
                  <a:lnTo>
                    <a:pt x="216916" y="1917700"/>
                  </a:lnTo>
                  <a:lnTo>
                    <a:pt x="203200" y="1905000"/>
                  </a:lnTo>
                  <a:lnTo>
                    <a:pt x="190119" y="1905000"/>
                  </a:lnTo>
                  <a:lnTo>
                    <a:pt x="177292" y="1892300"/>
                  </a:lnTo>
                  <a:lnTo>
                    <a:pt x="164846" y="1892300"/>
                  </a:lnTo>
                  <a:lnTo>
                    <a:pt x="153035" y="1879600"/>
                  </a:lnTo>
                  <a:lnTo>
                    <a:pt x="130556" y="1854200"/>
                  </a:lnTo>
                  <a:lnTo>
                    <a:pt x="110109" y="1828800"/>
                  </a:lnTo>
                  <a:lnTo>
                    <a:pt x="100965" y="1816100"/>
                  </a:lnTo>
                  <a:lnTo>
                    <a:pt x="92202" y="1816100"/>
                  </a:lnTo>
                  <a:lnTo>
                    <a:pt x="83947" y="1803400"/>
                  </a:lnTo>
                  <a:lnTo>
                    <a:pt x="76327" y="1778000"/>
                  </a:lnTo>
                  <a:lnTo>
                    <a:pt x="69468" y="1765300"/>
                  </a:lnTo>
                  <a:lnTo>
                    <a:pt x="52578" y="1727200"/>
                  </a:lnTo>
                  <a:lnTo>
                    <a:pt x="42037" y="1676400"/>
                  </a:lnTo>
                  <a:lnTo>
                    <a:pt x="40005" y="1663700"/>
                  </a:lnTo>
                  <a:lnTo>
                    <a:pt x="38735" y="1651000"/>
                  </a:lnTo>
                  <a:lnTo>
                    <a:pt x="38354" y="1638300"/>
                  </a:lnTo>
                  <a:lnTo>
                    <a:pt x="38354" y="342900"/>
                  </a:lnTo>
                  <a:lnTo>
                    <a:pt x="38735" y="330200"/>
                  </a:lnTo>
                  <a:lnTo>
                    <a:pt x="40005" y="317500"/>
                  </a:lnTo>
                  <a:lnTo>
                    <a:pt x="42037" y="304800"/>
                  </a:lnTo>
                  <a:lnTo>
                    <a:pt x="44831" y="279400"/>
                  </a:lnTo>
                  <a:lnTo>
                    <a:pt x="57658" y="241300"/>
                  </a:lnTo>
                  <a:lnTo>
                    <a:pt x="76581" y="203200"/>
                  </a:lnTo>
                  <a:lnTo>
                    <a:pt x="84074" y="190500"/>
                  </a:lnTo>
                  <a:lnTo>
                    <a:pt x="92329" y="165100"/>
                  </a:lnTo>
                  <a:lnTo>
                    <a:pt x="101092" y="165100"/>
                  </a:lnTo>
                  <a:lnTo>
                    <a:pt x="110490" y="152400"/>
                  </a:lnTo>
                  <a:lnTo>
                    <a:pt x="130937" y="127000"/>
                  </a:lnTo>
                  <a:lnTo>
                    <a:pt x="153416" y="101600"/>
                  </a:lnTo>
                  <a:lnTo>
                    <a:pt x="165100" y="88900"/>
                  </a:lnTo>
                  <a:lnTo>
                    <a:pt x="177546" y="88900"/>
                  </a:lnTo>
                  <a:lnTo>
                    <a:pt x="190373" y="76200"/>
                  </a:lnTo>
                  <a:lnTo>
                    <a:pt x="203581" y="76200"/>
                  </a:lnTo>
                  <a:lnTo>
                    <a:pt x="217170" y="63500"/>
                  </a:lnTo>
                  <a:lnTo>
                    <a:pt x="231012" y="63500"/>
                  </a:lnTo>
                  <a:lnTo>
                    <a:pt x="245364" y="50800"/>
                  </a:lnTo>
                  <a:close/>
                </a:path>
                <a:path w="3967479" h="1981200">
                  <a:moveTo>
                    <a:pt x="3702939" y="1917700"/>
                  </a:moveTo>
                  <a:lnTo>
                    <a:pt x="263398" y="1917700"/>
                  </a:lnTo>
                  <a:lnTo>
                    <a:pt x="277495" y="1930400"/>
                  </a:lnTo>
                  <a:lnTo>
                    <a:pt x="3688461" y="1930400"/>
                  </a:lnTo>
                  <a:lnTo>
                    <a:pt x="3702939" y="1917700"/>
                  </a:lnTo>
                  <a:close/>
                </a:path>
                <a:path w="3967479" h="1981200">
                  <a:moveTo>
                    <a:pt x="3810508" y="50800"/>
                  </a:moveTo>
                  <a:lnTo>
                    <a:pt x="3721989" y="50800"/>
                  </a:lnTo>
                  <a:lnTo>
                    <a:pt x="3736213" y="63500"/>
                  </a:lnTo>
                  <a:lnTo>
                    <a:pt x="3750183" y="63500"/>
                  </a:lnTo>
                  <a:lnTo>
                    <a:pt x="3763772" y="76200"/>
                  </a:lnTo>
                  <a:lnTo>
                    <a:pt x="3776980" y="76200"/>
                  </a:lnTo>
                  <a:lnTo>
                    <a:pt x="3789807" y="88900"/>
                  </a:lnTo>
                  <a:lnTo>
                    <a:pt x="3802126" y="88900"/>
                  </a:lnTo>
                  <a:lnTo>
                    <a:pt x="3836416" y="127000"/>
                  </a:lnTo>
                  <a:lnTo>
                    <a:pt x="3866007" y="165100"/>
                  </a:lnTo>
                  <a:lnTo>
                    <a:pt x="3890645" y="203200"/>
                  </a:lnTo>
                  <a:lnTo>
                    <a:pt x="3909441" y="241300"/>
                  </a:lnTo>
                  <a:lnTo>
                    <a:pt x="3922141" y="279400"/>
                  </a:lnTo>
                  <a:lnTo>
                    <a:pt x="3924935" y="304800"/>
                  </a:lnTo>
                  <a:lnTo>
                    <a:pt x="3926840" y="317500"/>
                  </a:lnTo>
                  <a:lnTo>
                    <a:pt x="3928110" y="330200"/>
                  </a:lnTo>
                  <a:lnTo>
                    <a:pt x="3928618" y="342900"/>
                  </a:lnTo>
                  <a:lnTo>
                    <a:pt x="3928618" y="1638300"/>
                  </a:lnTo>
                  <a:lnTo>
                    <a:pt x="3928237" y="1651000"/>
                  </a:lnTo>
                  <a:lnTo>
                    <a:pt x="3926967" y="1663700"/>
                  </a:lnTo>
                  <a:lnTo>
                    <a:pt x="3924935" y="1676400"/>
                  </a:lnTo>
                  <a:lnTo>
                    <a:pt x="3922141" y="1701800"/>
                  </a:lnTo>
                  <a:lnTo>
                    <a:pt x="3909314" y="1739900"/>
                  </a:lnTo>
                  <a:lnTo>
                    <a:pt x="3890518" y="1778000"/>
                  </a:lnTo>
                  <a:lnTo>
                    <a:pt x="3882898" y="1803400"/>
                  </a:lnTo>
                  <a:lnTo>
                    <a:pt x="3874643" y="1816100"/>
                  </a:lnTo>
                  <a:lnTo>
                    <a:pt x="3865880" y="1828800"/>
                  </a:lnTo>
                  <a:lnTo>
                    <a:pt x="3856482" y="1828800"/>
                  </a:lnTo>
                  <a:lnTo>
                    <a:pt x="3836035" y="1854200"/>
                  </a:lnTo>
                  <a:lnTo>
                    <a:pt x="3813683" y="1879600"/>
                  </a:lnTo>
                  <a:lnTo>
                    <a:pt x="3801872" y="1892300"/>
                  </a:lnTo>
                  <a:lnTo>
                    <a:pt x="3789553" y="1892300"/>
                  </a:lnTo>
                  <a:lnTo>
                    <a:pt x="3776726" y="1905000"/>
                  </a:lnTo>
                  <a:lnTo>
                    <a:pt x="3763518" y="1905000"/>
                  </a:lnTo>
                  <a:lnTo>
                    <a:pt x="3749929" y="1917700"/>
                  </a:lnTo>
                  <a:lnTo>
                    <a:pt x="3735959" y="1930400"/>
                  </a:lnTo>
                  <a:lnTo>
                    <a:pt x="3811778" y="1930400"/>
                  </a:lnTo>
                  <a:lnTo>
                    <a:pt x="3825494" y="1917700"/>
                  </a:lnTo>
                  <a:lnTo>
                    <a:pt x="3839591" y="1905000"/>
                  </a:lnTo>
                  <a:lnTo>
                    <a:pt x="3886708" y="1854200"/>
                  </a:lnTo>
                  <a:lnTo>
                    <a:pt x="3916045" y="1816100"/>
                  </a:lnTo>
                  <a:lnTo>
                    <a:pt x="3939540" y="1765300"/>
                  </a:lnTo>
                  <a:lnTo>
                    <a:pt x="3945763" y="1752600"/>
                  </a:lnTo>
                  <a:lnTo>
                    <a:pt x="3951224" y="1739900"/>
                  </a:lnTo>
                  <a:lnTo>
                    <a:pt x="3956050" y="1727200"/>
                  </a:lnTo>
                  <a:lnTo>
                    <a:pt x="3959860" y="1701800"/>
                  </a:lnTo>
                  <a:lnTo>
                    <a:pt x="3963035" y="1689100"/>
                  </a:lnTo>
                  <a:lnTo>
                    <a:pt x="3965321" y="1663700"/>
                  </a:lnTo>
                  <a:lnTo>
                    <a:pt x="3966591" y="1651000"/>
                  </a:lnTo>
                  <a:lnTo>
                    <a:pt x="3966972" y="1638300"/>
                  </a:lnTo>
                  <a:lnTo>
                    <a:pt x="3966972" y="342900"/>
                  </a:lnTo>
                  <a:lnTo>
                    <a:pt x="3966464" y="330200"/>
                  </a:lnTo>
                  <a:lnTo>
                    <a:pt x="3965067" y="304800"/>
                  </a:lnTo>
                  <a:lnTo>
                    <a:pt x="3962781" y="292100"/>
                  </a:lnTo>
                  <a:lnTo>
                    <a:pt x="3959606" y="279400"/>
                  </a:lnTo>
                  <a:lnTo>
                    <a:pt x="3955669" y="254000"/>
                  </a:lnTo>
                  <a:lnTo>
                    <a:pt x="3950843" y="241300"/>
                  </a:lnTo>
                  <a:lnTo>
                    <a:pt x="3945255" y="228600"/>
                  </a:lnTo>
                  <a:lnTo>
                    <a:pt x="3938778" y="203200"/>
                  </a:lnTo>
                  <a:lnTo>
                    <a:pt x="3915283" y="165100"/>
                  </a:lnTo>
                  <a:lnTo>
                    <a:pt x="3885184" y="127000"/>
                  </a:lnTo>
                  <a:lnTo>
                    <a:pt x="3837686" y="76200"/>
                  </a:lnTo>
                  <a:lnTo>
                    <a:pt x="3824351" y="63500"/>
                  </a:lnTo>
                  <a:lnTo>
                    <a:pt x="3810508" y="50800"/>
                  </a:lnTo>
                  <a:close/>
                </a:path>
                <a:path w="3967479" h="1981200">
                  <a:moveTo>
                    <a:pt x="266827" y="1905000"/>
                  </a:moveTo>
                  <a:lnTo>
                    <a:pt x="222123" y="1905000"/>
                  </a:lnTo>
                  <a:lnTo>
                    <a:pt x="235458" y="1917700"/>
                  </a:lnTo>
                  <a:lnTo>
                    <a:pt x="280416" y="1917700"/>
                  </a:lnTo>
                  <a:lnTo>
                    <a:pt x="266827" y="1905000"/>
                  </a:lnTo>
                  <a:close/>
                </a:path>
                <a:path w="3967479" h="1981200">
                  <a:moveTo>
                    <a:pt x="3744087" y="1905000"/>
                  </a:moveTo>
                  <a:lnTo>
                    <a:pt x="3698748" y="1905000"/>
                  </a:lnTo>
                  <a:lnTo>
                    <a:pt x="3684905" y="1917700"/>
                  </a:lnTo>
                  <a:lnTo>
                    <a:pt x="3730625" y="1917700"/>
                  </a:lnTo>
                  <a:lnTo>
                    <a:pt x="3744087" y="1905000"/>
                  </a:lnTo>
                  <a:close/>
                </a:path>
                <a:path w="3967479" h="1981200">
                  <a:moveTo>
                    <a:pt x="202946" y="1879600"/>
                  </a:moveTo>
                  <a:lnTo>
                    <a:pt x="184150" y="1879600"/>
                  </a:lnTo>
                  <a:lnTo>
                    <a:pt x="209042" y="1905000"/>
                  </a:lnTo>
                  <a:lnTo>
                    <a:pt x="240156" y="1905000"/>
                  </a:lnTo>
                  <a:lnTo>
                    <a:pt x="227456" y="1892300"/>
                  </a:lnTo>
                  <a:lnTo>
                    <a:pt x="214756" y="1892300"/>
                  </a:lnTo>
                  <a:lnTo>
                    <a:pt x="202946" y="1879600"/>
                  </a:lnTo>
                  <a:close/>
                </a:path>
                <a:path w="3967479" h="1981200">
                  <a:moveTo>
                    <a:pt x="3782060" y="1879600"/>
                  </a:moveTo>
                  <a:lnTo>
                    <a:pt x="3762883" y="1879600"/>
                  </a:lnTo>
                  <a:lnTo>
                    <a:pt x="3750691" y="1892300"/>
                  </a:lnTo>
                  <a:lnTo>
                    <a:pt x="3738245" y="1892300"/>
                  </a:lnTo>
                  <a:lnTo>
                    <a:pt x="3725291" y="1905000"/>
                  </a:lnTo>
                  <a:lnTo>
                    <a:pt x="3757041" y="1905000"/>
                  </a:lnTo>
                  <a:lnTo>
                    <a:pt x="3769868" y="1892300"/>
                  </a:lnTo>
                  <a:lnTo>
                    <a:pt x="3782060" y="1879600"/>
                  </a:lnTo>
                  <a:close/>
                </a:path>
                <a:path w="3967479" h="1981200">
                  <a:moveTo>
                    <a:pt x="192278" y="101600"/>
                  </a:moveTo>
                  <a:lnTo>
                    <a:pt x="173100" y="101600"/>
                  </a:lnTo>
                  <a:lnTo>
                    <a:pt x="161925" y="114300"/>
                  </a:lnTo>
                  <a:lnTo>
                    <a:pt x="140462" y="127000"/>
                  </a:lnTo>
                  <a:lnTo>
                    <a:pt x="111633" y="165100"/>
                  </a:lnTo>
                  <a:lnTo>
                    <a:pt x="87884" y="203200"/>
                  </a:lnTo>
                  <a:lnTo>
                    <a:pt x="69723" y="241300"/>
                  </a:lnTo>
                  <a:lnTo>
                    <a:pt x="57531" y="292100"/>
                  </a:lnTo>
                  <a:lnTo>
                    <a:pt x="54737" y="304800"/>
                  </a:lnTo>
                  <a:lnTo>
                    <a:pt x="52831" y="317500"/>
                  </a:lnTo>
                  <a:lnTo>
                    <a:pt x="51562" y="330200"/>
                  </a:lnTo>
                  <a:lnTo>
                    <a:pt x="51181" y="342900"/>
                  </a:lnTo>
                  <a:lnTo>
                    <a:pt x="51181" y="1638300"/>
                  </a:lnTo>
                  <a:lnTo>
                    <a:pt x="51562" y="1651000"/>
                  </a:lnTo>
                  <a:lnTo>
                    <a:pt x="52705" y="1663700"/>
                  </a:lnTo>
                  <a:lnTo>
                    <a:pt x="54610" y="1676400"/>
                  </a:lnTo>
                  <a:lnTo>
                    <a:pt x="57150" y="1689100"/>
                  </a:lnTo>
                  <a:lnTo>
                    <a:pt x="60579" y="1714500"/>
                  </a:lnTo>
                  <a:lnTo>
                    <a:pt x="74675" y="1752600"/>
                  </a:lnTo>
                  <a:lnTo>
                    <a:pt x="94742" y="1790700"/>
                  </a:lnTo>
                  <a:lnTo>
                    <a:pt x="119634" y="1828800"/>
                  </a:lnTo>
                  <a:lnTo>
                    <a:pt x="139065" y="1841500"/>
                  </a:lnTo>
                  <a:lnTo>
                    <a:pt x="160909" y="1866900"/>
                  </a:lnTo>
                  <a:lnTo>
                    <a:pt x="172339" y="1879600"/>
                  </a:lnTo>
                  <a:lnTo>
                    <a:pt x="191008" y="1879600"/>
                  </a:lnTo>
                  <a:lnTo>
                    <a:pt x="179705" y="1866900"/>
                  </a:lnTo>
                  <a:lnTo>
                    <a:pt x="168910" y="1854200"/>
                  </a:lnTo>
                  <a:lnTo>
                    <a:pt x="147700" y="1841500"/>
                  </a:lnTo>
                  <a:lnTo>
                    <a:pt x="129031" y="1816100"/>
                  </a:lnTo>
                  <a:lnTo>
                    <a:pt x="121158" y="1803400"/>
                  </a:lnTo>
                  <a:lnTo>
                    <a:pt x="113030" y="1790700"/>
                  </a:lnTo>
                  <a:lnTo>
                    <a:pt x="92202" y="1752600"/>
                  </a:lnTo>
                  <a:lnTo>
                    <a:pt x="76835" y="1714500"/>
                  </a:lnTo>
                  <a:lnTo>
                    <a:pt x="67183" y="1676400"/>
                  </a:lnTo>
                  <a:lnTo>
                    <a:pt x="64008" y="1638300"/>
                  </a:lnTo>
                  <a:lnTo>
                    <a:pt x="64008" y="342900"/>
                  </a:lnTo>
                  <a:lnTo>
                    <a:pt x="67437" y="304800"/>
                  </a:lnTo>
                  <a:lnTo>
                    <a:pt x="77216" y="266700"/>
                  </a:lnTo>
                  <a:lnTo>
                    <a:pt x="81915" y="241300"/>
                  </a:lnTo>
                  <a:lnTo>
                    <a:pt x="86995" y="228600"/>
                  </a:lnTo>
                  <a:lnTo>
                    <a:pt x="92837" y="215900"/>
                  </a:lnTo>
                  <a:lnTo>
                    <a:pt x="99314" y="203200"/>
                  </a:lnTo>
                  <a:lnTo>
                    <a:pt x="106299" y="203200"/>
                  </a:lnTo>
                  <a:lnTo>
                    <a:pt x="113918" y="190500"/>
                  </a:lnTo>
                  <a:lnTo>
                    <a:pt x="122047" y="177800"/>
                  </a:lnTo>
                  <a:lnTo>
                    <a:pt x="130556" y="165100"/>
                  </a:lnTo>
                  <a:lnTo>
                    <a:pt x="149860" y="139700"/>
                  </a:lnTo>
                  <a:lnTo>
                    <a:pt x="170561" y="127000"/>
                  </a:lnTo>
                  <a:lnTo>
                    <a:pt x="180975" y="114300"/>
                  </a:lnTo>
                  <a:lnTo>
                    <a:pt x="192278" y="101600"/>
                  </a:lnTo>
                  <a:close/>
                </a:path>
                <a:path w="3967479" h="1981200">
                  <a:moveTo>
                    <a:pt x="3757803" y="76200"/>
                  </a:moveTo>
                  <a:lnTo>
                    <a:pt x="3726815" y="76200"/>
                  </a:lnTo>
                  <a:lnTo>
                    <a:pt x="3739642" y="88900"/>
                  </a:lnTo>
                  <a:lnTo>
                    <a:pt x="3751961" y="88900"/>
                  </a:lnTo>
                  <a:lnTo>
                    <a:pt x="3764280" y="101600"/>
                  </a:lnTo>
                  <a:lnTo>
                    <a:pt x="3775964" y="114300"/>
                  </a:lnTo>
                  <a:lnTo>
                    <a:pt x="3787267" y="114300"/>
                  </a:lnTo>
                  <a:lnTo>
                    <a:pt x="3798316" y="127000"/>
                  </a:lnTo>
                  <a:lnTo>
                    <a:pt x="3837813" y="165100"/>
                  </a:lnTo>
                  <a:lnTo>
                    <a:pt x="3861435" y="203200"/>
                  </a:lnTo>
                  <a:lnTo>
                    <a:pt x="3880612" y="241300"/>
                  </a:lnTo>
                  <a:lnTo>
                    <a:pt x="3894074" y="279400"/>
                  </a:lnTo>
                  <a:lnTo>
                    <a:pt x="3901440" y="317500"/>
                  </a:lnTo>
                  <a:lnTo>
                    <a:pt x="3902964" y="342900"/>
                  </a:lnTo>
                  <a:lnTo>
                    <a:pt x="3902964" y="1638300"/>
                  </a:lnTo>
                  <a:lnTo>
                    <a:pt x="3899535" y="1676400"/>
                  </a:lnTo>
                  <a:lnTo>
                    <a:pt x="3889756" y="1714500"/>
                  </a:lnTo>
                  <a:lnTo>
                    <a:pt x="3885057" y="1739900"/>
                  </a:lnTo>
                  <a:lnTo>
                    <a:pt x="3879977" y="1752600"/>
                  </a:lnTo>
                  <a:lnTo>
                    <a:pt x="3874135" y="1765300"/>
                  </a:lnTo>
                  <a:lnTo>
                    <a:pt x="3867658" y="1778000"/>
                  </a:lnTo>
                  <a:lnTo>
                    <a:pt x="3860673" y="1790700"/>
                  </a:lnTo>
                  <a:lnTo>
                    <a:pt x="3853053" y="1790700"/>
                  </a:lnTo>
                  <a:lnTo>
                    <a:pt x="3845052" y="1803400"/>
                  </a:lnTo>
                  <a:lnTo>
                    <a:pt x="3836289" y="1816100"/>
                  </a:lnTo>
                  <a:lnTo>
                    <a:pt x="3817112" y="1841500"/>
                  </a:lnTo>
                  <a:lnTo>
                    <a:pt x="3796411" y="1854200"/>
                  </a:lnTo>
                  <a:lnTo>
                    <a:pt x="3786124" y="1866900"/>
                  </a:lnTo>
                  <a:lnTo>
                    <a:pt x="3774694" y="1879600"/>
                  </a:lnTo>
                  <a:lnTo>
                    <a:pt x="3793998" y="1879600"/>
                  </a:lnTo>
                  <a:lnTo>
                    <a:pt x="3805047" y="1866900"/>
                  </a:lnTo>
                  <a:lnTo>
                    <a:pt x="3826637" y="1854200"/>
                  </a:lnTo>
                  <a:lnTo>
                    <a:pt x="3855466" y="1816100"/>
                  </a:lnTo>
                  <a:lnTo>
                    <a:pt x="3879088" y="1778000"/>
                  </a:lnTo>
                  <a:lnTo>
                    <a:pt x="3897249" y="1739900"/>
                  </a:lnTo>
                  <a:lnTo>
                    <a:pt x="3909441" y="1689100"/>
                  </a:lnTo>
                  <a:lnTo>
                    <a:pt x="3912235" y="1676400"/>
                  </a:lnTo>
                  <a:lnTo>
                    <a:pt x="3914140" y="1663700"/>
                  </a:lnTo>
                  <a:lnTo>
                    <a:pt x="3915410" y="1651000"/>
                  </a:lnTo>
                  <a:lnTo>
                    <a:pt x="3915791" y="1638300"/>
                  </a:lnTo>
                  <a:lnTo>
                    <a:pt x="3915791" y="342900"/>
                  </a:lnTo>
                  <a:lnTo>
                    <a:pt x="3915283" y="330200"/>
                  </a:lnTo>
                  <a:lnTo>
                    <a:pt x="3914140" y="317500"/>
                  </a:lnTo>
                  <a:lnTo>
                    <a:pt x="3912362" y="304800"/>
                  </a:lnTo>
                  <a:lnTo>
                    <a:pt x="3909695" y="292100"/>
                  </a:lnTo>
                  <a:lnTo>
                    <a:pt x="3906393" y="266700"/>
                  </a:lnTo>
                  <a:lnTo>
                    <a:pt x="3892296" y="228600"/>
                  </a:lnTo>
                  <a:lnTo>
                    <a:pt x="3872230" y="190500"/>
                  </a:lnTo>
                  <a:lnTo>
                    <a:pt x="3847338" y="152400"/>
                  </a:lnTo>
                  <a:lnTo>
                    <a:pt x="3827780" y="139700"/>
                  </a:lnTo>
                  <a:lnTo>
                    <a:pt x="3806190" y="114300"/>
                  </a:lnTo>
                  <a:lnTo>
                    <a:pt x="3794633" y="101600"/>
                  </a:lnTo>
                  <a:lnTo>
                    <a:pt x="3782822" y="101600"/>
                  </a:lnTo>
                  <a:lnTo>
                    <a:pt x="3770630" y="88900"/>
                  </a:lnTo>
                  <a:lnTo>
                    <a:pt x="3757803" y="76200"/>
                  </a:lnTo>
                  <a:close/>
                </a:path>
                <a:path w="3967479" h="1981200">
                  <a:moveTo>
                    <a:pt x="241681" y="76200"/>
                  </a:moveTo>
                  <a:lnTo>
                    <a:pt x="209931" y="76200"/>
                  </a:lnTo>
                  <a:lnTo>
                    <a:pt x="197231" y="88900"/>
                  </a:lnTo>
                  <a:lnTo>
                    <a:pt x="184912" y="101600"/>
                  </a:lnTo>
                  <a:lnTo>
                    <a:pt x="204216" y="101600"/>
                  </a:lnTo>
                  <a:lnTo>
                    <a:pt x="216408" y="88900"/>
                  </a:lnTo>
                  <a:lnTo>
                    <a:pt x="228727" y="88900"/>
                  </a:lnTo>
                  <a:lnTo>
                    <a:pt x="241681" y="76200"/>
                  </a:lnTo>
                  <a:close/>
                </a:path>
                <a:path w="3967479" h="1981200">
                  <a:moveTo>
                    <a:pt x="282067" y="63500"/>
                  </a:moveTo>
                  <a:lnTo>
                    <a:pt x="236347" y="63500"/>
                  </a:lnTo>
                  <a:lnTo>
                    <a:pt x="222885" y="76200"/>
                  </a:lnTo>
                  <a:lnTo>
                    <a:pt x="268224" y="76200"/>
                  </a:lnTo>
                  <a:lnTo>
                    <a:pt x="282067" y="63500"/>
                  </a:lnTo>
                  <a:close/>
                </a:path>
                <a:path w="3967479" h="1981200">
                  <a:moveTo>
                    <a:pt x="3731514" y="63500"/>
                  </a:moveTo>
                  <a:lnTo>
                    <a:pt x="3686683" y="63500"/>
                  </a:lnTo>
                  <a:lnTo>
                    <a:pt x="3700145" y="76200"/>
                  </a:lnTo>
                  <a:lnTo>
                    <a:pt x="3744976" y="76200"/>
                  </a:lnTo>
                  <a:lnTo>
                    <a:pt x="3731514" y="63500"/>
                  </a:lnTo>
                  <a:close/>
                </a:path>
                <a:path w="3967479" h="1981200">
                  <a:moveTo>
                    <a:pt x="3689604" y="50800"/>
                  </a:moveTo>
                  <a:lnTo>
                    <a:pt x="278638" y="50800"/>
                  </a:lnTo>
                  <a:lnTo>
                    <a:pt x="264160" y="63500"/>
                  </a:lnTo>
                  <a:lnTo>
                    <a:pt x="3703701" y="63500"/>
                  </a:lnTo>
                  <a:lnTo>
                    <a:pt x="3689604" y="50800"/>
                  </a:lnTo>
                  <a:close/>
                </a:path>
                <a:path w="3967479" h="1981200">
                  <a:moveTo>
                    <a:pt x="3766058" y="25400"/>
                  </a:moveTo>
                  <a:lnTo>
                    <a:pt x="199771" y="25400"/>
                  </a:lnTo>
                  <a:lnTo>
                    <a:pt x="184277" y="38100"/>
                  </a:lnTo>
                  <a:lnTo>
                    <a:pt x="169545" y="50800"/>
                  </a:lnTo>
                  <a:lnTo>
                    <a:pt x="260096" y="50800"/>
                  </a:lnTo>
                  <a:lnTo>
                    <a:pt x="275081" y="38100"/>
                  </a:lnTo>
                  <a:lnTo>
                    <a:pt x="3781425" y="38100"/>
                  </a:lnTo>
                  <a:lnTo>
                    <a:pt x="3766058" y="25400"/>
                  </a:lnTo>
                  <a:close/>
                </a:path>
                <a:path w="3967479" h="1981200">
                  <a:moveTo>
                    <a:pt x="3781425" y="38100"/>
                  </a:moveTo>
                  <a:lnTo>
                    <a:pt x="3692398" y="38100"/>
                  </a:lnTo>
                  <a:lnTo>
                    <a:pt x="3707257" y="50800"/>
                  </a:lnTo>
                  <a:lnTo>
                    <a:pt x="3796030" y="50800"/>
                  </a:lnTo>
                  <a:lnTo>
                    <a:pt x="3781425" y="38100"/>
                  </a:lnTo>
                  <a:close/>
                </a:path>
                <a:path w="3967479" h="1981200">
                  <a:moveTo>
                    <a:pt x="3734181" y="12700"/>
                  </a:moveTo>
                  <a:lnTo>
                    <a:pt x="231521" y="12700"/>
                  </a:lnTo>
                  <a:lnTo>
                    <a:pt x="215137" y="25400"/>
                  </a:lnTo>
                  <a:lnTo>
                    <a:pt x="3750183" y="25400"/>
                  </a:lnTo>
                  <a:lnTo>
                    <a:pt x="3734181" y="12700"/>
                  </a:lnTo>
                  <a:close/>
                </a:path>
                <a:path w="3967479" h="1981200">
                  <a:moveTo>
                    <a:pt x="3700907" y="0"/>
                  </a:moveTo>
                  <a:lnTo>
                    <a:pt x="264414" y="0"/>
                  </a:lnTo>
                  <a:lnTo>
                    <a:pt x="247777" y="12700"/>
                  </a:lnTo>
                  <a:lnTo>
                    <a:pt x="3717925" y="12700"/>
                  </a:lnTo>
                  <a:lnTo>
                    <a:pt x="3700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21638" y="525525"/>
            <a:ext cx="41224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0000"/>
                </a:solidFill>
                <a:latin typeface="Trebuchet MS"/>
                <a:cs typeface="Trebuchet MS"/>
              </a:rPr>
              <a:t>MOTİVASYONU </a:t>
            </a:r>
            <a:r>
              <a:rPr sz="2000" b="1" spc="-50" dirty="0">
                <a:solidFill>
                  <a:srgbClr val="FF0000"/>
                </a:solidFill>
                <a:latin typeface="Trebuchet MS"/>
                <a:cs typeface="Trebuchet MS"/>
              </a:rPr>
              <a:t>AZALTAN</a:t>
            </a:r>
            <a:r>
              <a:rPr sz="2000" b="1" spc="-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ETKENLER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9551" y="1284732"/>
            <a:ext cx="3235960" cy="1275715"/>
            <a:chOff x="289551" y="1284732"/>
            <a:chExt cx="3235960" cy="1275715"/>
          </a:xfrm>
        </p:grpSpPr>
        <p:sp>
          <p:nvSpPr>
            <p:cNvPr id="9" name="object 9"/>
            <p:cNvSpPr/>
            <p:nvPr/>
          </p:nvSpPr>
          <p:spPr>
            <a:xfrm>
              <a:off x="289551" y="1328828"/>
              <a:ext cx="3235464" cy="10913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5716" y="1284732"/>
              <a:ext cx="2253996" cy="1275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615" y="1357884"/>
              <a:ext cx="3096895" cy="952500"/>
            </a:xfrm>
            <a:custGeom>
              <a:avLst/>
              <a:gdLst/>
              <a:ahLst/>
              <a:cxnLst/>
              <a:rect l="l" t="t" r="r" b="b"/>
              <a:pathLst>
                <a:path w="3096895" h="952500">
                  <a:moveTo>
                    <a:pt x="2938018" y="0"/>
                  </a:moveTo>
                  <a:lnTo>
                    <a:pt x="158750" y="0"/>
                  </a:lnTo>
                  <a:lnTo>
                    <a:pt x="108575" y="8097"/>
                  </a:lnTo>
                  <a:lnTo>
                    <a:pt x="64997" y="30642"/>
                  </a:lnTo>
                  <a:lnTo>
                    <a:pt x="30631" y="65013"/>
                  </a:lnTo>
                  <a:lnTo>
                    <a:pt x="8093" y="108590"/>
                  </a:lnTo>
                  <a:lnTo>
                    <a:pt x="0" y="158750"/>
                  </a:lnTo>
                  <a:lnTo>
                    <a:pt x="0" y="793750"/>
                  </a:lnTo>
                  <a:lnTo>
                    <a:pt x="8093" y="843909"/>
                  </a:lnTo>
                  <a:lnTo>
                    <a:pt x="30631" y="887486"/>
                  </a:lnTo>
                  <a:lnTo>
                    <a:pt x="64997" y="921857"/>
                  </a:lnTo>
                  <a:lnTo>
                    <a:pt x="108575" y="944402"/>
                  </a:lnTo>
                  <a:lnTo>
                    <a:pt x="158750" y="952500"/>
                  </a:lnTo>
                  <a:lnTo>
                    <a:pt x="2938018" y="952500"/>
                  </a:lnTo>
                  <a:lnTo>
                    <a:pt x="2988177" y="944402"/>
                  </a:lnTo>
                  <a:lnTo>
                    <a:pt x="3031754" y="921857"/>
                  </a:lnTo>
                  <a:lnTo>
                    <a:pt x="3066125" y="887486"/>
                  </a:lnTo>
                  <a:lnTo>
                    <a:pt x="3088670" y="843909"/>
                  </a:lnTo>
                  <a:lnTo>
                    <a:pt x="3096768" y="793750"/>
                  </a:lnTo>
                  <a:lnTo>
                    <a:pt x="3096768" y="158750"/>
                  </a:lnTo>
                  <a:lnTo>
                    <a:pt x="3088670" y="108590"/>
                  </a:lnTo>
                  <a:lnTo>
                    <a:pt x="3066125" y="65013"/>
                  </a:lnTo>
                  <a:lnTo>
                    <a:pt x="3031754" y="30642"/>
                  </a:lnTo>
                  <a:lnTo>
                    <a:pt x="2988177" y="8097"/>
                  </a:lnTo>
                  <a:lnTo>
                    <a:pt x="2938018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662" y="1326388"/>
              <a:ext cx="3161030" cy="1016000"/>
            </a:xfrm>
            <a:custGeom>
              <a:avLst/>
              <a:gdLst/>
              <a:ahLst/>
              <a:cxnLst/>
              <a:rect l="l" t="t" r="r" b="b"/>
              <a:pathLst>
                <a:path w="3161029" h="1016000">
                  <a:moveTo>
                    <a:pt x="2969971" y="0"/>
                  </a:moveTo>
                  <a:lnTo>
                    <a:pt x="189039" y="0"/>
                  </a:lnTo>
                  <a:lnTo>
                    <a:pt x="169773" y="1270"/>
                  </a:lnTo>
                  <a:lnTo>
                    <a:pt x="114998" y="15240"/>
                  </a:lnTo>
                  <a:lnTo>
                    <a:pt x="68376" y="44450"/>
                  </a:lnTo>
                  <a:lnTo>
                    <a:pt x="31762" y="85090"/>
                  </a:lnTo>
                  <a:lnTo>
                    <a:pt x="8102" y="135890"/>
                  </a:lnTo>
                  <a:lnTo>
                    <a:pt x="13" y="189229"/>
                  </a:lnTo>
                  <a:lnTo>
                    <a:pt x="0" y="828040"/>
                  </a:lnTo>
                  <a:lnTo>
                    <a:pt x="1168" y="847090"/>
                  </a:lnTo>
                  <a:lnTo>
                    <a:pt x="15570" y="901700"/>
                  </a:lnTo>
                  <a:lnTo>
                    <a:pt x="44538" y="948690"/>
                  </a:lnTo>
                  <a:lnTo>
                    <a:pt x="85318" y="984250"/>
                  </a:lnTo>
                  <a:lnTo>
                    <a:pt x="135597" y="1008379"/>
                  </a:lnTo>
                  <a:lnTo>
                    <a:pt x="172847" y="1016000"/>
                  </a:lnTo>
                  <a:lnTo>
                    <a:pt x="2971749" y="1016000"/>
                  </a:lnTo>
                  <a:lnTo>
                    <a:pt x="3009976" y="1012190"/>
                  </a:lnTo>
                  <a:lnTo>
                    <a:pt x="3062427" y="993140"/>
                  </a:lnTo>
                  <a:lnTo>
                    <a:pt x="3084327" y="977900"/>
                  </a:lnTo>
                  <a:lnTo>
                    <a:pt x="174879" y="977900"/>
                  </a:lnTo>
                  <a:lnTo>
                    <a:pt x="159689" y="975359"/>
                  </a:lnTo>
                  <a:lnTo>
                    <a:pt x="117894" y="960120"/>
                  </a:lnTo>
                  <a:lnTo>
                    <a:pt x="82740" y="933450"/>
                  </a:lnTo>
                  <a:lnTo>
                    <a:pt x="56553" y="897890"/>
                  </a:lnTo>
                  <a:lnTo>
                    <a:pt x="41389" y="855979"/>
                  </a:lnTo>
                  <a:lnTo>
                    <a:pt x="38341" y="825500"/>
                  </a:lnTo>
                  <a:lnTo>
                    <a:pt x="38424" y="189229"/>
                  </a:lnTo>
                  <a:lnTo>
                    <a:pt x="45300" y="144779"/>
                  </a:lnTo>
                  <a:lnTo>
                    <a:pt x="64566" y="105409"/>
                  </a:lnTo>
                  <a:lnTo>
                    <a:pt x="94043" y="73659"/>
                  </a:lnTo>
                  <a:lnTo>
                    <a:pt x="131698" y="50800"/>
                  </a:lnTo>
                  <a:lnTo>
                    <a:pt x="175501" y="39370"/>
                  </a:lnTo>
                  <a:lnTo>
                    <a:pt x="191071" y="38100"/>
                  </a:lnTo>
                  <a:lnTo>
                    <a:pt x="3083565" y="38100"/>
                  </a:lnTo>
                  <a:lnTo>
                    <a:pt x="3075381" y="31750"/>
                  </a:lnTo>
                  <a:lnTo>
                    <a:pt x="3025216" y="7620"/>
                  </a:lnTo>
                  <a:lnTo>
                    <a:pt x="2987878" y="1270"/>
                  </a:lnTo>
                  <a:lnTo>
                    <a:pt x="2969971" y="0"/>
                  </a:lnTo>
                  <a:close/>
                </a:path>
                <a:path w="3161029" h="1016000">
                  <a:moveTo>
                    <a:pt x="3083565" y="38100"/>
                  </a:moveTo>
                  <a:lnTo>
                    <a:pt x="2969971" y="38100"/>
                  </a:lnTo>
                  <a:lnTo>
                    <a:pt x="2985846" y="39370"/>
                  </a:lnTo>
                  <a:lnTo>
                    <a:pt x="3001086" y="41909"/>
                  </a:lnTo>
                  <a:lnTo>
                    <a:pt x="3042869" y="57150"/>
                  </a:lnTo>
                  <a:lnTo>
                    <a:pt x="3077921" y="83820"/>
                  </a:lnTo>
                  <a:lnTo>
                    <a:pt x="3104083" y="118109"/>
                  </a:lnTo>
                  <a:lnTo>
                    <a:pt x="3119323" y="160020"/>
                  </a:lnTo>
                  <a:lnTo>
                    <a:pt x="3122371" y="825500"/>
                  </a:lnTo>
                  <a:lnTo>
                    <a:pt x="3121482" y="842009"/>
                  </a:lnTo>
                  <a:lnTo>
                    <a:pt x="3110179" y="885190"/>
                  </a:lnTo>
                  <a:lnTo>
                    <a:pt x="3087319" y="923290"/>
                  </a:lnTo>
                  <a:lnTo>
                    <a:pt x="3054934" y="952500"/>
                  </a:lnTo>
                  <a:lnTo>
                    <a:pt x="3014929" y="971550"/>
                  </a:lnTo>
                  <a:lnTo>
                    <a:pt x="2985211" y="977900"/>
                  </a:lnTo>
                  <a:lnTo>
                    <a:pt x="3084327" y="977900"/>
                  </a:lnTo>
                  <a:lnTo>
                    <a:pt x="3118307" y="946150"/>
                  </a:lnTo>
                  <a:lnTo>
                    <a:pt x="3146247" y="899159"/>
                  </a:lnTo>
                  <a:lnTo>
                    <a:pt x="3157169" y="862329"/>
                  </a:lnTo>
                  <a:lnTo>
                    <a:pt x="3160725" y="189229"/>
                  </a:lnTo>
                  <a:lnTo>
                    <a:pt x="3159455" y="170179"/>
                  </a:lnTo>
                  <a:lnTo>
                    <a:pt x="3145104" y="115570"/>
                  </a:lnTo>
                  <a:lnTo>
                    <a:pt x="3116275" y="68579"/>
                  </a:lnTo>
                  <a:lnTo>
                    <a:pt x="3090113" y="43179"/>
                  </a:lnTo>
                  <a:lnTo>
                    <a:pt x="3083565" y="38100"/>
                  </a:lnTo>
                  <a:close/>
                </a:path>
                <a:path w="3161029" h="1016000">
                  <a:moveTo>
                    <a:pt x="2969971" y="50800"/>
                  </a:moveTo>
                  <a:lnTo>
                    <a:pt x="191744" y="50800"/>
                  </a:lnTo>
                  <a:lnTo>
                    <a:pt x="163525" y="53340"/>
                  </a:lnTo>
                  <a:lnTo>
                    <a:pt x="125095" y="67309"/>
                  </a:lnTo>
                  <a:lnTo>
                    <a:pt x="92709" y="91440"/>
                  </a:lnTo>
                  <a:lnTo>
                    <a:pt x="68389" y="123190"/>
                  </a:lnTo>
                  <a:lnTo>
                    <a:pt x="54178" y="161290"/>
                  </a:lnTo>
                  <a:lnTo>
                    <a:pt x="51224" y="189229"/>
                  </a:lnTo>
                  <a:lnTo>
                    <a:pt x="51252" y="828040"/>
                  </a:lnTo>
                  <a:lnTo>
                    <a:pt x="57124" y="866140"/>
                  </a:lnTo>
                  <a:lnTo>
                    <a:pt x="74498" y="902970"/>
                  </a:lnTo>
                  <a:lnTo>
                    <a:pt x="91338" y="923290"/>
                  </a:lnTo>
                  <a:lnTo>
                    <a:pt x="101218" y="933450"/>
                  </a:lnTo>
                  <a:lnTo>
                    <a:pt x="135483" y="953770"/>
                  </a:lnTo>
                  <a:lnTo>
                    <a:pt x="190728" y="965200"/>
                  </a:lnTo>
                  <a:lnTo>
                    <a:pt x="2983306" y="965200"/>
                  </a:lnTo>
                  <a:lnTo>
                    <a:pt x="2997276" y="962659"/>
                  </a:lnTo>
                  <a:lnTo>
                    <a:pt x="3010611" y="958850"/>
                  </a:lnTo>
                  <a:lnTo>
                    <a:pt x="3023438" y="955040"/>
                  </a:lnTo>
                  <a:lnTo>
                    <a:pt x="3028315" y="952500"/>
                  </a:lnTo>
                  <a:lnTo>
                    <a:pt x="190728" y="952500"/>
                  </a:lnTo>
                  <a:lnTo>
                    <a:pt x="176237" y="951229"/>
                  </a:lnTo>
                  <a:lnTo>
                    <a:pt x="129019" y="935990"/>
                  </a:lnTo>
                  <a:lnTo>
                    <a:pt x="91948" y="905509"/>
                  </a:lnTo>
                  <a:lnTo>
                    <a:pt x="69151" y="862329"/>
                  </a:lnTo>
                  <a:lnTo>
                    <a:pt x="63961" y="825500"/>
                  </a:lnTo>
                  <a:lnTo>
                    <a:pt x="64031" y="189229"/>
                  </a:lnTo>
                  <a:lnTo>
                    <a:pt x="70091" y="151129"/>
                  </a:lnTo>
                  <a:lnTo>
                    <a:pt x="93840" y="109220"/>
                  </a:lnTo>
                  <a:lnTo>
                    <a:pt x="131749" y="78740"/>
                  </a:lnTo>
                  <a:lnTo>
                    <a:pt x="192430" y="63500"/>
                  </a:lnTo>
                  <a:lnTo>
                    <a:pt x="3027654" y="63500"/>
                  </a:lnTo>
                  <a:lnTo>
                    <a:pt x="3025216" y="62229"/>
                  </a:lnTo>
                  <a:lnTo>
                    <a:pt x="2999181" y="54609"/>
                  </a:lnTo>
                  <a:lnTo>
                    <a:pt x="2985211" y="52070"/>
                  </a:lnTo>
                  <a:lnTo>
                    <a:pt x="2969971" y="50800"/>
                  </a:lnTo>
                  <a:close/>
                </a:path>
                <a:path w="3161029" h="1016000">
                  <a:moveTo>
                    <a:pt x="3027654" y="63500"/>
                  </a:moveTo>
                  <a:lnTo>
                    <a:pt x="2969971" y="63500"/>
                  </a:lnTo>
                  <a:lnTo>
                    <a:pt x="2984576" y="64770"/>
                  </a:lnTo>
                  <a:lnTo>
                    <a:pt x="2997276" y="67309"/>
                  </a:lnTo>
                  <a:lnTo>
                    <a:pt x="3041980" y="86359"/>
                  </a:lnTo>
                  <a:lnTo>
                    <a:pt x="3075889" y="120650"/>
                  </a:lnTo>
                  <a:lnTo>
                    <a:pt x="3094431" y="166370"/>
                  </a:lnTo>
                  <a:lnTo>
                    <a:pt x="3096590" y="828040"/>
                  </a:lnTo>
                  <a:lnTo>
                    <a:pt x="3095955" y="840740"/>
                  </a:lnTo>
                  <a:lnTo>
                    <a:pt x="3080715" y="887729"/>
                  </a:lnTo>
                  <a:lnTo>
                    <a:pt x="3049346" y="924559"/>
                  </a:lnTo>
                  <a:lnTo>
                    <a:pt x="3006166" y="947420"/>
                  </a:lnTo>
                  <a:lnTo>
                    <a:pt x="2981401" y="952500"/>
                  </a:lnTo>
                  <a:lnTo>
                    <a:pt x="3028315" y="952500"/>
                  </a:lnTo>
                  <a:lnTo>
                    <a:pt x="3035630" y="948690"/>
                  </a:lnTo>
                  <a:lnTo>
                    <a:pt x="3047314" y="942340"/>
                  </a:lnTo>
                  <a:lnTo>
                    <a:pt x="3057982" y="934720"/>
                  </a:lnTo>
                  <a:lnTo>
                    <a:pt x="3068015" y="924559"/>
                  </a:lnTo>
                  <a:lnTo>
                    <a:pt x="3077032" y="915670"/>
                  </a:lnTo>
                  <a:lnTo>
                    <a:pt x="3098241" y="881379"/>
                  </a:lnTo>
                  <a:lnTo>
                    <a:pt x="3108655" y="840740"/>
                  </a:lnTo>
                  <a:lnTo>
                    <a:pt x="3109544" y="825500"/>
                  </a:lnTo>
                  <a:lnTo>
                    <a:pt x="3109428" y="189229"/>
                  </a:lnTo>
                  <a:lnTo>
                    <a:pt x="3103575" y="149859"/>
                  </a:lnTo>
                  <a:lnTo>
                    <a:pt x="3086176" y="113029"/>
                  </a:lnTo>
                  <a:lnTo>
                    <a:pt x="3059506" y="83820"/>
                  </a:lnTo>
                  <a:lnTo>
                    <a:pt x="3037408" y="68579"/>
                  </a:lnTo>
                  <a:lnTo>
                    <a:pt x="3027654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30325" y="1344294"/>
            <a:ext cx="17494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35" dirty="0">
                <a:solidFill>
                  <a:srgbClr val="FFFF00"/>
                </a:solidFill>
                <a:latin typeface="Arial"/>
                <a:cs typeface="Arial"/>
              </a:rPr>
              <a:t>Hedefin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pc="3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pc="13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pc="-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ması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3486911" y="1310639"/>
            <a:ext cx="3167380" cy="3308985"/>
            <a:chOff x="3486911" y="1310639"/>
            <a:chExt cx="3167380" cy="3308985"/>
          </a:xfrm>
        </p:grpSpPr>
        <p:sp>
          <p:nvSpPr>
            <p:cNvPr id="15" name="object 15"/>
            <p:cNvSpPr/>
            <p:nvPr/>
          </p:nvSpPr>
          <p:spPr>
            <a:xfrm>
              <a:off x="3486911" y="1310639"/>
              <a:ext cx="3166872" cy="33086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4739" y="1435607"/>
              <a:ext cx="2923032" cy="2647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2255" y="1357883"/>
              <a:ext cx="3001010" cy="3142615"/>
            </a:xfrm>
            <a:custGeom>
              <a:avLst/>
              <a:gdLst/>
              <a:ahLst/>
              <a:cxnLst/>
              <a:rect l="l" t="t" r="r" b="b"/>
              <a:pathLst>
                <a:path w="3001009" h="3142615">
                  <a:moveTo>
                    <a:pt x="2500630" y="0"/>
                  </a:moveTo>
                  <a:lnTo>
                    <a:pt x="500126" y="0"/>
                  </a:lnTo>
                  <a:lnTo>
                    <a:pt x="451958" y="2289"/>
                  </a:lnTo>
                  <a:lnTo>
                    <a:pt x="405086" y="9017"/>
                  </a:lnTo>
                  <a:lnTo>
                    <a:pt x="359720" y="19975"/>
                  </a:lnTo>
                  <a:lnTo>
                    <a:pt x="316069" y="34952"/>
                  </a:lnTo>
                  <a:lnTo>
                    <a:pt x="274342" y="53740"/>
                  </a:lnTo>
                  <a:lnTo>
                    <a:pt x="234749" y="76128"/>
                  </a:lnTo>
                  <a:lnTo>
                    <a:pt x="197500" y="101908"/>
                  </a:lnTo>
                  <a:lnTo>
                    <a:pt x="162803" y="130870"/>
                  </a:lnTo>
                  <a:lnTo>
                    <a:pt x="130870" y="162803"/>
                  </a:lnTo>
                  <a:lnTo>
                    <a:pt x="101908" y="197500"/>
                  </a:lnTo>
                  <a:lnTo>
                    <a:pt x="76128" y="234749"/>
                  </a:lnTo>
                  <a:lnTo>
                    <a:pt x="53740" y="274342"/>
                  </a:lnTo>
                  <a:lnTo>
                    <a:pt x="34952" y="316069"/>
                  </a:lnTo>
                  <a:lnTo>
                    <a:pt x="19975" y="359720"/>
                  </a:lnTo>
                  <a:lnTo>
                    <a:pt x="9017" y="405086"/>
                  </a:lnTo>
                  <a:lnTo>
                    <a:pt x="2289" y="451958"/>
                  </a:lnTo>
                  <a:lnTo>
                    <a:pt x="0" y="500125"/>
                  </a:lnTo>
                  <a:lnTo>
                    <a:pt x="0" y="2642362"/>
                  </a:lnTo>
                  <a:lnTo>
                    <a:pt x="2289" y="2690529"/>
                  </a:lnTo>
                  <a:lnTo>
                    <a:pt x="9017" y="2737401"/>
                  </a:lnTo>
                  <a:lnTo>
                    <a:pt x="19975" y="2782767"/>
                  </a:lnTo>
                  <a:lnTo>
                    <a:pt x="34952" y="2826418"/>
                  </a:lnTo>
                  <a:lnTo>
                    <a:pt x="53740" y="2868145"/>
                  </a:lnTo>
                  <a:lnTo>
                    <a:pt x="76128" y="2907738"/>
                  </a:lnTo>
                  <a:lnTo>
                    <a:pt x="101908" y="2944987"/>
                  </a:lnTo>
                  <a:lnTo>
                    <a:pt x="130870" y="2979684"/>
                  </a:lnTo>
                  <a:lnTo>
                    <a:pt x="162803" y="3011617"/>
                  </a:lnTo>
                  <a:lnTo>
                    <a:pt x="197500" y="3040579"/>
                  </a:lnTo>
                  <a:lnTo>
                    <a:pt x="234749" y="3066359"/>
                  </a:lnTo>
                  <a:lnTo>
                    <a:pt x="274342" y="3088747"/>
                  </a:lnTo>
                  <a:lnTo>
                    <a:pt x="316069" y="3107535"/>
                  </a:lnTo>
                  <a:lnTo>
                    <a:pt x="359720" y="3122512"/>
                  </a:lnTo>
                  <a:lnTo>
                    <a:pt x="405086" y="3133470"/>
                  </a:lnTo>
                  <a:lnTo>
                    <a:pt x="451958" y="3140198"/>
                  </a:lnTo>
                  <a:lnTo>
                    <a:pt x="500126" y="3142488"/>
                  </a:lnTo>
                  <a:lnTo>
                    <a:pt x="2500630" y="3142488"/>
                  </a:lnTo>
                  <a:lnTo>
                    <a:pt x="2548797" y="3140198"/>
                  </a:lnTo>
                  <a:lnTo>
                    <a:pt x="2595669" y="3133470"/>
                  </a:lnTo>
                  <a:lnTo>
                    <a:pt x="2641035" y="3122512"/>
                  </a:lnTo>
                  <a:lnTo>
                    <a:pt x="2684686" y="3107535"/>
                  </a:lnTo>
                  <a:lnTo>
                    <a:pt x="2726413" y="3088747"/>
                  </a:lnTo>
                  <a:lnTo>
                    <a:pt x="2766006" y="3066359"/>
                  </a:lnTo>
                  <a:lnTo>
                    <a:pt x="2803255" y="3040579"/>
                  </a:lnTo>
                  <a:lnTo>
                    <a:pt x="2837952" y="3011617"/>
                  </a:lnTo>
                  <a:lnTo>
                    <a:pt x="2869885" y="2979684"/>
                  </a:lnTo>
                  <a:lnTo>
                    <a:pt x="2898847" y="2944987"/>
                  </a:lnTo>
                  <a:lnTo>
                    <a:pt x="2924627" y="2907738"/>
                  </a:lnTo>
                  <a:lnTo>
                    <a:pt x="2947015" y="2868145"/>
                  </a:lnTo>
                  <a:lnTo>
                    <a:pt x="2965803" y="2826418"/>
                  </a:lnTo>
                  <a:lnTo>
                    <a:pt x="2980780" y="2782767"/>
                  </a:lnTo>
                  <a:lnTo>
                    <a:pt x="2991738" y="2737401"/>
                  </a:lnTo>
                  <a:lnTo>
                    <a:pt x="2998466" y="2690529"/>
                  </a:lnTo>
                  <a:lnTo>
                    <a:pt x="3000755" y="2642362"/>
                  </a:lnTo>
                  <a:lnTo>
                    <a:pt x="3000755" y="500125"/>
                  </a:lnTo>
                  <a:lnTo>
                    <a:pt x="2998466" y="451958"/>
                  </a:lnTo>
                  <a:lnTo>
                    <a:pt x="2991738" y="405086"/>
                  </a:lnTo>
                  <a:lnTo>
                    <a:pt x="2980780" y="359720"/>
                  </a:lnTo>
                  <a:lnTo>
                    <a:pt x="2965803" y="316069"/>
                  </a:lnTo>
                  <a:lnTo>
                    <a:pt x="2947015" y="274342"/>
                  </a:lnTo>
                  <a:lnTo>
                    <a:pt x="2924627" y="234749"/>
                  </a:lnTo>
                  <a:lnTo>
                    <a:pt x="2898847" y="197500"/>
                  </a:lnTo>
                  <a:lnTo>
                    <a:pt x="2869885" y="162803"/>
                  </a:lnTo>
                  <a:lnTo>
                    <a:pt x="2837952" y="130870"/>
                  </a:lnTo>
                  <a:lnTo>
                    <a:pt x="2803255" y="101908"/>
                  </a:lnTo>
                  <a:lnTo>
                    <a:pt x="2766006" y="76128"/>
                  </a:lnTo>
                  <a:lnTo>
                    <a:pt x="2726413" y="53740"/>
                  </a:lnTo>
                  <a:lnTo>
                    <a:pt x="2684686" y="34952"/>
                  </a:lnTo>
                  <a:lnTo>
                    <a:pt x="2641035" y="19975"/>
                  </a:lnTo>
                  <a:lnTo>
                    <a:pt x="2595669" y="9017"/>
                  </a:lnTo>
                  <a:lnTo>
                    <a:pt x="2548797" y="2289"/>
                  </a:lnTo>
                  <a:lnTo>
                    <a:pt x="2500630" y="0"/>
                  </a:lnTo>
                  <a:close/>
                </a:path>
              </a:pathLst>
            </a:custGeom>
            <a:solidFill>
              <a:srgbClr val="DA1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0251" y="1331975"/>
              <a:ext cx="3065145" cy="3200400"/>
            </a:xfrm>
            <a:custGeom>
              <a:avLst/>
              <a:gdLst/>
              <a:ahLst/>
              <a:cxnLst/>
              <a:rect l="l" t="t" r="r" b="b"/>
              <a:pathLst>
                <a:path w="3065145" h="3200400">
                  <a:moveTo>
                    <a:pt x="2666492" y="3187700"/>
                  </a:moveTo>
                  <a:lnTo>
                    <a:pt x="400050" y="3187700"/>
                  </a:lnTo>
                  <a:lnTo>
                    <a:pt x="425703" y="3200400"/>
                  </a:lnTo>
                  <a:lnTo>
                    <a:pt x="2640584" y="3200400"/>
                  </a:lnTo>
                  <a:lnTo>
                    <a:pt x="2666492" y="3187700"/>
                  </a:lnTo>
                  <a:close/>
                </a:path>
                <a:path w="3065145" h="3200400">
                  <a:moveTo>
                    <a:pt x="457073" y="38100"/>
                  </a:moveTo>
                  <a:lnTo>
                    <a:pt x="324358" y="38100"/>
                  </a:lnTo>
                  <a:lnTo>
                    <a:pt x="300609" y="50800"/>
                  </a:lnTo>
                  <a:lnTo>
                    <a:pt x="255524" y="76200"/>
                  </a:lnTo>
                  <a:lnTo>
                    <a:pt x="234061" y="88900"/>
                  </a:lnTo>
                  <a:lnTo>
                    <a:pt x="213106" y="101600"/>
                  </a:lnTo>
                  <a:lnTo>
                    <a:pt x="193167" y="127000"/>
                  </a:lnTo>
                  <a:lnTo>
                    <a:pt x="173736" y="139700"/>
                  </a:lnTo>
                  <a:lnTo>
                    <a:pt x="155321" y="152400"/>
                  </a:lnTo>
                  <a:lnTo>
                    <a:pt x="137668" y="177800"/>
                  </a:lnTo>
                  <a:lnTo>
                    <a:pt x="121031" y="190500"/>
                  </a:lnTo>
                  <a:lnTo>
                    <a:pt x="105283" y="215900"/>
                  </a:lnTo>
                  <a:lnTo>
                    <a:pt x="90550" y="241300"/>
                  </a:lnTo>
                  <a:lnTo>
                    <a:pt x="76581" y="254000"/>
                  </a:lnTo>
                  <a:lnTo>
                    <a:pt x="52197" y="304800"/>
                  </a:lnTo>
                  <a:lnTo>
                    <a:pt x="32131" y="355600"/>
                  </a:lnTo>
                  <a:lnTo>
                    <a:pt x="16510" y="406400"/>
                  </a:lnTo>
                  <a:lnTo>
                    <a:pt x="6096" y="457200"/>
                  </a:lnTo>
                  <a:lnTo>
                    <a:pt x="635" y="508000"/>
                  </a:lnTo>
                  <a:lnTo>
                    <a:pt x="0" y="533400"/>
                  </a:lnTo>
                  <a:lnTo>
                    <a:pt x="0" y="2679700"/>
                  </a:lnTo>
                  <a:lnTo>
                    <a:pt x="2794" y="2730500"/>
                  </a:lnTo>
                  <a:lnTo>
                    <a:pt x="11049" y="2781300"/>
                  </a:lnTo>
                  <a:lnTo>
                    <a:pt x="24130" y="2832100"/>
                  </a:lnTo>
                  <a:lnTo>
                    <a:pt x="42163" y="2882900"/>
                  </a:lnTo>
                  <a:lnTo>
                    <a:pt x="64643" y="2933700"/>
                  </a:lnTo>
                  <a:lnTo>
                    <a:pt x="77470" y="2946400"/>
                  </a:lnTo>
                  <a:lnTo>
                    <a:pt x="91312" y="2971800"/>
                  </a:lnTo>
                  <a:lnTo>
                    <a:pt x="106172" y="2997200"/>
                  </a:lnTo>
                  <a:lnTo>
                    <a:pt x="122047" y="3009900"/>
                  </a:lnTo>
                  <a:lnTo>
                    <a:pt x="138811" y="3035300"/>
                  </a:lnTo>
                  <a:lnTo>
                    <a:pt x="156337" y="3048000"/>
                  </a:lnTo>
                  <a:lnTo>
                    <a:pt x="174878" y="3073400"/>
                  </a:lnTo>
                  <a:lnTo>
                    <a:pt x="194183" y="3086100"/>
                  </a:lnTo>
                  <a:lnTo>
                    <a:pt x="235331" y="3111500"/>
                  </a:lnTo>
                  <a:lnTo>
                    <a:pt x="279146" y="3136900"/>
                  </a:lnTo>
                  <a:lnTo>
                    <a:pt x="325755" y="3162300"/>
                  </a:lnTo>
                  <a:lnTo>
                    <a:pt x="374650" y="3187700"/>
                  </a:lnTo>
                  <a:lnTo>
                    <a:pt x="2691638" y="3187700"/>
                  </a:lnTo>
                  <a:lnTo>
                    <a:pt x="2740660" y="3162300"/>
                  </a:lnTo>
                  <a:lnTo>
                    <a:pt x="432562" y="3162300"/>
                  </a:lnTo>
                  <a:lnTo>
                    <a:pt x="408559" y="3149600"/>
                  </a:lnTo>
                  <a:lnTo>
                    <a:pt x="385190" y="3149600"/>
                  </a:lnTo>
                  <a:lnTo>
                    <a:pt x="339851" y="3124200"/>
                  </a:lnTo>
                  <a:lnTo>
                    <a:pt x="317881" y="3124200"/>
                  </a:lnTo>
                  <a:lnTo>
                    <a:pt x="275971" y="3098800"/>
                  </a:lnTo>
                  <a:lnTo>
                    <a:pt x="236600" y="3073400"/>
                  </a:lnTo>
                  <a:lnTo>
                    <a:pt x="200025" y="3035300"/>
                  </a:lnTo>
                  <a:lnTo>
                    <a:pt x="182880" y="3022600"/>
                  </a:lnTo>
                  <a:lnTo>
                    <a:pt x="166497" y="3009900"/>
                  </a:lnTo>
                  <a:lnTo>
                    <a:pt x="151002" y="2984500"/>
                  </a:lnTo>
                  <a:lnTo>
                    <a:pt x="136398" y="2971800"/>
                  </a:lnTo>
                  <a:lnTo>
                    <a:pt x="122682" y="2946400"/>
                  </a:lnTo>
                  <a:lnTo>
                    <a:pt x="109727" y="2933700"/>
                  </a:lnTo>
                  <a:lnTo>
                    <a:pt x="97917" y="2908300"/>
                  </a:lnTo>
                  <a:lnTo>
                    <a:pt x="86995" y="2882900"/>
                  </a:lnTo>
                  <a:lnTo>
                    <a:pt x="77215" y="2870200"/>
                  </a:lnTo>
                  <a:lnTo>
                    <a:pt x="68325" y="2844800"/>
                  </a:lnTo>
                  <a:lnTo>
                    <a:pt x="60578" y="2819400"/>
                  </a:lnTo>
                  <a:lnTo>
                    <a:pt x="53848" y="2794000"/>
                  </a:lnTo>
                  <a:lnTo>
                    <a:pt x="48387" y="2768600"/>
                  </a:lnTo>
                  <a:lnTo>
                    <a:pt x="44069" y="2755900"/>
                  </a:lnTo>
                  <a:lnTo>
                    <a:pt x="40894" y="2730500"/>
                  </a:lnTo>
                  <a:lnTo>
                    <a:pt x="39115" y="2705100"/>
                  </a:lnTo>
                  <a:lnTo>
                    <a:pt x="38353" y="2679700"/>
                  </a:lnTo>
                  <a:lnTo>
                    <a:pt x="38353" y="533400"/>
                  </a:lnTo>
                  <a:lnTo>
                    <a:pt x="41021" y="482600"/>
                  </a:lnTo>
                  <a:lnTo>
                    <a:pt x="48513" y="431800"/>
                  </a:lnTo>
                  <a:lnTo>
                    <a:pt x="60578" y="381000"/>
                  </a:lnTo>
                  <a:lnTo>
                    <a:pt x="68452" y="368300"/>
                  </a:lnTo>
                  <a:lnTo>
                    <a:pt x="77343" y="342900"/>
                  </a:lnTo>
                  <a:lnTo>
                    <a:pt x="87122" y="317500"/>
                  </a:lnTo>
                  <a:lnTo>
                    <a:pt x="98044" y="292100"/>
                  </a:lnTo>
                  <a:lnTo>
                    <a:pt x="109982" y="279400"/>
                  </a:lnTo>
                  <a:lnTo>
                    <a:pt x="122809" y="254000"/>
                  </a:lnTo>
                  <a:lnTo>
                    <a:pt x="136525" y="241300"/>
                  </a:lnTo>
                  <a:lnTo>
                    <a:pt x="151257" y="215900"/>
                  </a:lnTo>
                  <a:lnTo>
                    <a:pt x="166750" y="203200"/>
                  </a:lnTo>
                  <a:lnTo>
                    <a:pt x="200278" y="165100"/>
                  </a:lnTo>
                  <a:lnTo>
                    <a:pt x="236855" y="139700"/>
                  </a:lnTo>
                  <a:lnTo>
                    <a:pt x="276225" y="114300"/>
                  </a:lnTo>
                  <a:lnTo>
                    <a:pt x="318262" y="88900"/>
                  </a:lnTo>
                  <a:lnTo>
                    <a:pt x="362585" y="63500"/>
                  </a:lnTo>
                  <a:lnTo>
                    <a:pt x="385572" y="63500"/>
                  </a:lnTo>
                  <a:lnTo>
                    <a:pt x="408939" y="50800"/>
                  </a:lnTo>
                  <a:lnTo>
                    <a:pt x="432815" y="50800"/>
                  </a:lnTo>
                  <a:lnTo>
                    <a:pt x="457073" y="38100"/>
                  </a:lnTo>
                  <a:close/>
                </a:path>
                <a:path w="3065145" h="3200400">
                  <a:moveTo>
                    <a:pt x="2739136" y="38100"/>
                  </a:moveTo>
                  <a:lnTo>
                    <a:pt x="2608072" y="38100"/>
                  </a:lnTo>
                  <a:lnTo>
                    <a:pt x="2632329" y="50800"/>
                  </a:lnTo>
                  <a:lnTo>
                    <a:pt x="2656205" y="50800"/>
                  </a:lnTo>
                  <a:lnTo>
                    <a:pt x="2679573" y="63500"/>
                  </a:lnTo>
                  <a:lnTo>
                    <a:pt x="2702560" y="63500"/>
                  </a:lnTo>
                  <a:lnTo>
                    <a:pt x="2725039" y="76200"/>
                  </a:lnTo>
                  <a:lnTo>
                    <a:pt x="2768219" y="101600"/>
                  </a:lnTo>
                  <a:lnTo>
                    <a:pt x="2808859" y="127000"/>
                  </a:lnTo>
                  <a:lnTo>
                    <a:pt x="2846832" y="152400"/>
                  </a:lnTo>
                  <a:lnTo>
                    <a:pt x="2882011" y="177800"/>
                  </a:lnTo>
                  <a:lnTo>
                    <a:pt x="2898140" y="203200"/>
                  </a:lnTo>
                  <a:lnTo>
                    <a:pt x="2913761" y="215900"/>
                  </a:lnTo>
                  <a:lnTo>
                    <a:pt x="2928366" y="241300"/>
                  </a:lnTo>
                  <a:lnTo>
                    <a:pt x="2942209" y="254000"/>
                  </a:lnTo>
                  <a:lnTo>
                    <a:pt x="2955036" y="279400"/>
                  </a:lnTo>
                  <a:lnTo>
                    <a:pt x="2966847" y="292100"/>
                  </a:lnTo>
                  <a:lnTo>
                    <a:pt x="2977769" y="317500"/>
                  </a:lnTo>
                  <a:lnTo>
                    <a:pt x="2987675" y="342900"/>
                  </a:lnTo>
                  <a:lnTo>
                    <a:pt x="2996438" y="368300"/>
                  </a:lnTo>
                  <a:lnTo>
                    <a:pt x="3004184" y="381000"/>
                  </a:lnTo>
                  <a:lnTo>
                    <a:pt x="3016377" y="431800"/>
                  </a:lnTo>
                  <a:lnTo>
                    <a:pt x="3023870" y="482600"/>
                  </a:lnTo>
                  <a:lnTo>
                    <a:pt x="3026409" y="533400"/>
                  </a:lnTo>
                  <a:lnTo>
                    <a:pt x="3026409" y="2679700"/>
                  </a:lnTo>
                  <a:lnTo>
                    <a:pt x="3025648" y="2705100"/>
                  </a:lnTo>
                  <a:lnTo>
                    <a:pt x="3023743" y="2730500"/>
                  </a:lnTo>
                  <a:lnTo>
                    <a:pt x="3020695" y="2755900"/>
                  </a:lnTo>
                  <a:lnTo>
                    <a:pt x="3016250" y="2768600"/>
                  </a:lnTo>
                  <a:lnTo>
                    <a:pt x="3010789" y="2794000"/>
                  </a:lnTo>
                  <a:lnTo>
                    <a:pt x="3004184" y="2819400"/>
                  </a:lnTo>
                  <a:lnTo>
                    <a:pt x="2996311" y="2844800"/>
                  </a:lnTo>
                  <a:lnTo>
                    <a:pt x="2987421" y="2870200"/>
                  </a:lnTo>
                  <a:lnTo>
                    <a:pt x="2977642" y="2882900"/>
                  </a:lnTo>
                  <a:lnTo>
                    <a:pt x="2966720" y="2908300"/>
                  </a:lnTo>
                  <a:lnTo>
                    <a:pt x="2954782" y="2933700"/>
                  </a:lnTo>
                  <a:lnTo>
                    <a:pt x="2942082" y="2946400"/>
                  </a:lnTo>
                  <a:lnTo>
                    <a:pt x="2928239" y="2971800"/>
                  </a:lnTo>
                  <a:lnTo>
                    <a:pt x="2913507" y="2984500"/>
                  </a:lnTo>
                  <a:lnTo>
                    <a:pt x="2898013" y="3009900"/>
                  </a:lnTo>
                  <a:lnTo>
                    <a:pt x="2881630" y="3022600"/>
                  </a:lnTo>
                  <a:lnTo>
                    <a:pt x="2864485" y="3035300"/>
                  </a:lnTo>
                  <a:lnTo>
                    <a:pt x="2846578" y="3060700"/>
                  </a:lnTo>
                  <a:lnTo>
                    <a:pt x="2827909" y="3073400"/>
                  </a:lnTo>
                  <a:lnTo>
                    <a:pt x="2808605" y="3086100"/>
                  </a:lnTo>
                  <a:lnTo>
                    <a:pt x="2788666" y="3098800"/>
                  </a:lnTo>
                  <a:lnTo>
                    <a:pt x="2767965" y="3111500"/>
                  </a:lnTo>
                  <a:lnTo>
                    <a:pt x="2746629" y="3124200"/>
                  </a:lnTo>
                  <a:lnTo>
                    <a:pt x="2724785" y="3124200"/>
                  </a:lnTo>
                  <a:lnTo>
                    <a:pt x="2702306" y="3136900"/>
                  </a:lnTo>
                  <a:lnTo>
                    <a:pt x="2679319" y="3149600"/>
                  </a:lnTo>
                  <a:lnTo>
                    <a:pt x="2655951" y="3149600"/>
                  </a:lnTo>
                  <a:lnTo>
                    <a:pt x="2632075" y="3162300"/>
                  </a:lnTo>
                  <a:lnTo>
                    <a:pt x="2740660" y="3162300"/>
                  </a:lnTo>
                  <a:lnTo>
                    <a:pt x="2787015" y="3136900"/>
                  </a:lnTo>
                  <a:lnTo>
                    <a:pt x="2830957" y="3111500"/>
                  </a:lnTo>
                  <a:lnTo>
                    <a:pt x="2871851" y="3086100"/>
                  </a:lnTo>
                  <a:lnTo>
                    <a:pt x="2909443" y="3048000"/>
                  </a:lnTo>
                  <a:lnTo>
                    <a:pt x="2926969" y="3035300"/>
                  </a:lnTo>
                  <a:lnTo>
                    <a:pt x="2943733" y="3009900"/>
                  </a:lnTo>
                  <a:lnTo>
                    <a:pt x="2959481" y="2997200"/>
                  </a:lnTo>
                  <a:lnTo>
                    <a:pt x="2974340" y="2971800"/>
                  </a:lnTo>
                  <a:lnTo>
                    <a:pt x="2988182" y="2946400"/>
                  </a:lnTo>
                  <a:lnTo>
                    <a:pt x="3000882" y="2933700"/>
                  </a:lnTo>
                  <a:lnTo>
                    <a:pt x="3012567" y="2908300"/>
                  </a:lnTo>
                  <a:lnTo>
                    <a:pt x="3032632" y="2857500"/>
                  </a:lnTo>
                  <a:lnTo>
                    <a:pt x="3048254" y="2806700"/>
                  </a:lnTo>
                  <a:lnTo>
                    <a:pt x="3058795" y="2755900"/>
                  </a:lnTo>
                  <a:lnTo>
                    <a:pt x="3064129" y="2705100"/>
                  </a:lnTo>
                  <a:lnTo>
                    <a:pt x="3064764" y="2679700"/>
                  </a:lnTo>
                  <a:lnTo>
                    <a:pt x="3064764" y="533400"/>
                  </a:lnTo>
                  <a:lnTo>
                    <a:pt x="3061970" y="482600"/>
                  </a:lnTo>
                  <a:lnTo>
                    <a:pt x="3058541" y="444500"/>
                  </a:lnTo>
                  <a:lnTo>
                    <a:pt x="3047873" y="393700"/>
                  </a:lnTo>
                  <a:lnTo>
                    <a:pt x="3032252" y="342900"/>
                  </a:lnTo>
                  <a:lnTo>
                    <a:pt x="3022600" y="330200"/>
                  </a:lnTo>
                  <a:lnTo>
                    <a:pt x="3011931" y="304800"/>
                  </a:lnTo>
                  <a:lnTo>
                    <a:pt x="3000121" y="279400"/>
                  </a:lnTo>
                  <a:lnTo>
                    <a:pt x="2987294" y="254000"/>
                  </a:lnTo>
                  <a:lnTo>
                    <a:pt x="2973451" y="228600"/>
                  </a:lnTo>
                  <a:lnTo>
                    <a:pt x="2958592" y="215900"/>
                  </a:lnTo>
                  <a:lnTo>
                    <a:pt x="2942717" y="190500"/>
                  </a:lnTo>
                  <a:lnTo>
                    <a:pt x="2926080" y="177800"/>
                  </a:lnTo>
                  <a:lnTo>
                    <a:pt x="2908427" y="152400"/>
                  </a:lnTo>
                  <a:lnTo>
                    <a:pt x="2889885" y="139700"/>
                  </a:lnTo>
                  <a:lnTo>
                    <a:pt x="2870581" y="127000"/>
                  </a:lnTo>
                  <a:lnTo>
                    <a:pt x="2850388" y="101600"/>
                  </a:lnTo>
                  <a:lnTo>
                    <a:pt x="2829687" y="88900"/>
                  </a:lnTo>
                  <a:lnTo>
                    <a:pt x="2807970" y="76200"/>
                  </a:lnTo>
                  <a:lnTo>
                    <a:pt x="2785618" y="63500"/>
                  </a:lnTo>
                  <a:lnTo>
                    <a:pt x="2762631" y="50800"/>
                  </a:lnTo>
                  <a:lnTo>
                    <a:pt x="2739136" y="38100"/>
                  </a:lnTo>
                  <a:close/>
                </a:path>
                <a:path w="3065145" h="3200400">
                  <a:moveTo>
                    <a:pt x="2652395" y="3136900"/>
                  </a:moveTo>
                  <a:lnTo>
                    <a:pt x="411480" y="3136900"/>
                  </a:lnTo>
                  <a:lnTo>
                    <a:pt x="434848" y="3149600"/>
                  </a:lnTo>
                  <a:lnTo>
                    <a:pt x="2629154" y="3149600"/>
                  </a:lnTo>
                  <a:lnTo>
                    <a:pt x="2652395" y="3136900"/>
                  </a:lnTo>
                  <a:close/>
                </a:path>
                <a:path w="3065145" h="3200400">
                  <a:moveTo>
                    <a:pt x="370586" y="3111500"/>
                  </a:moveTo>
                  <a:lnTo>
                    <a:pt x="344550" y="3111500"/>
                  </a:lnTo>
                  <a:lnTo>
                    <a:pt x="366395" y="3124200"/>
                  </a:lnTo>
                  <a:lnTo>
                    <a:pt x="388747" y="3136900"/>
                  </a:lnTo>
                  <a:lnTo>
                    <a:pt x="437134" y="3136900"/>
                  </a:lnTo>
                  <a:lnTo>
                    <a:pt x="414274" y="3124200"/>
                  </a:lnTo>
                  <a:lnTo>
                    <a:pt x="392302" y="3124200"/>
                  </a:lnTo>
                  <a:lnTo>
                    <a:pt x="370586" y="3111500"/>
                  </a:lnTo>
                  <a:close/>
                </a:path>
                <a:path w="3065145" h="3200400">
                  <a:moveTo>
                    <a:pt x="2697607" y="3124200"/>
                  </a:moveTo>
                  <a:lnTo>
                    <a:pt x="2648839" y="3124200"/>
                  </a:lnTo>
                  <a:lnTo>
                    <a:pt x="2626360" y="3136900"/>
                  </a:lnTo>
                  <a:lnTo>
                    <a:pt x="2675255" y="3136900"/>
                  </a:lnTo>
                  <a:lnTo>
                    <a:pt x="2697607" y="3124200"/>
                  </a:lnTo>
                  <a:close/>
                </a:path>
                <a:path w="3065145" h="3200400">
                  <a:moveTo>
                    <a:pt x="2698496" y="76200"/>
                  </a:moveTo>
                  <a:lnTo>
                    <a:pt x="2650490" y="76200"/>
                  </a:lnTo>
                  <a:lnTo>
                    <a:pt x="2672588" y="88900"/>
                  </a:lnTo>
                  <a:lnTo>
                    <a:pt x="2694305" y="88900"/>
                  </a:lnTo>
                  <a:lnTo>
                    <a:pt x="2715641" y="101600"/>
                  </a:lnTo>
                  <a:lnTo>
                    <a:pt x="2736342" y="114300"/>
                  </a:lnTo>
                  <a:lnTo>
                    <a:pt x="2756535" y="127000"/>
                  </a:lnTo>
                  <a:lnTo>
                    <a:pt x="2776220" y="127000"/>
                  </a:lnTo>
                  <a:lnTo>
                    <a:pt x="2795016" y="139700"/>
                  </a:lnTo>
                  <a:lnTo>
                    <a:pt x="2813304" y="152400"/>
                  </a:lnTo>
                  <a:lnTo>
                    <a:pt x="2831084" y="177800"/>
                  </a:lnTo>
                  <a:lnTo>
                    <a:pt x="2847975" y="190500"/>
                  </a:lnTo>
                  <a:lnTo>
                    <a:pt x="2864358" y="203200"/>
                  </a:lnTo>
                  <a:lnTo>
                    <a:pt x="2879598" y="215900"/>
                  </a:lnTo>
                  <a:lnTo>
                    <a:pt x="2894330" y="241300"/>
                  </a:lnTo>
                  <a:lnTo>
                    <a:pt x="2908300" y="254000"/>
                  </a:lnTo>
                  <a:lnTo>
                    <a:pt x="2921381" y="266700"/>
                  </a:lnTo>
                  <a:lnTo>
                    <a:pt x="2933446" y="292100"/>
                  </a:lnTo>
                  <a:lnTo>
                    <a:pt x="2944622" y="304800"/>
                  </a:lnTo>
                  <a:lnTo>
                    <a:pt x="2954909" y="330200"/>
                  </a:lnTo>
                  <a:lnTo>
                    <a:pt x="2964433" y="355600"/>
                  </a:lnTo>
                  <a:lnTo>
                    <a:pt x="2972562" y="368300"/>
                  </a:lnTo>
                  <a:lnTo>
                    <a:pt x="2979928" y="393700"/>
                  </a:lnTo>
                  <a:lnTo>
                    <a:pt x="2986278" y="419100"/>
                  </a:lnTo>
                  <a:lnTo>
                    <a:pt x="2991357" y="444500"/>
                  </a:lnTo>
                  <a:lnTo>
                    <a:pt x="2995549" y="457200"/>
                  </a:lnTo>
                  <a:lnTo>
                    <a:pt x="2998470" y="482600"/>
                  </a:lnTo>
                  <a:lnTo>
                    <a:pt x="3000121" y="508000"/>
                  </a:lnTo>
                  <a:lnTo>
                    <a:pt x="3000755" y="533400"/>
                  </a:lnTo>
                  <a:lnTo>
                    <a:pt x="3000755" y="2679700"/>
                  </a:lnTo>
                  <a:lnTo>
                    <a:pt x="3000121" y="2705100"/>
                  </a:lnTo>
                  <a:lnTo>
                    <a:pt x="2998216" y="2717800"/>
                  </a:lnTo>
                  <a:lnTo>
                    <a:pt x="2995295" y="2743200"/>
                  </a:lnTo>
                  <a:lnTo>
                    <a:pt x="2991104" y="2768600"/>
                  </a:lnTo>
                  <a:lnTo>
                    <a:pt x="2985897" y="2794000"/>
                  </a:lnTo>
                  <a:lnTo>
                    <a:pt x="2979547" y="2819400"/>
                  </a:lnTo>
                  <a:lnTo>
                    <a:pt x="2972054" y="2832100"/>
                  </a:lnTo>
                  <a:lnTo>
                    <a:pt x="2963672" y="2857500"/>
                  </a:lnTo>
                  <a:lnTo>
                    <a:pt x="2954274" y="2882900"/>
                  </a:lnTo>
                  <a:lnTo>
                    <a:pt x="2943860" y="2895600"/>
                  </a:lnTo>
                  <a:lnTo>
                    <a:pt x="2932557" y="2921000"/>
                  </a:lnTo>
                  <a:lnTo>
                    <a:pt x="2920492" y="2933700"/>
                  </a:lnTo>
                  <a:lnTo>
                    <a:pt x="2907411" y="2959100"/>
                  </a:lnTo>
                  <a:lnTo>
                    <a:pt x="2893314" y="2971800"/>
                  </a:lnTo>
                  <a:lnTo>
                    <a:pt x="2878709" y="2984500"/>
                  </a:lnTo>
                  <a:lnTo>
                    <a:pt x="2863088" y="3009900"/>
                  </a:lnTo>
                  <a:lnTo>
                    <a:pt x="2846832" y="3022600"/>
                  </a:lnTo>
                  <a:lnTo>
                    <a:pt x="2812161" y="3048000"/>
                  </a:lnTo>
                  <a:lnTo>
                    <a:pt x="2774823" y="3073400"/>
                  </a:lnTo>
                  <a:lnTo>
                    <a:pt x="2734945" y="3098800"/>
                  </a:lnTo>
                  <a:lnTo>
                    <a:pt x="2714117" y="3111500"/>
                  </a:lnTo>
                  <a:lnTo>
                    <a:pt x="2693035" y="3111500"/>
                  </a:lnTo>
                  <a:lnTo>
                    <a:pt x="2671064" y="3124200"/>
                  </a:lnTo>
                  <a:lnTo>
                    <a:pt x="2719451" y="3124200"/>
                  </a:lnTo>
                  <a:lnTo>
                    <a:pt x="2740787" y="3111500"/>
                  </a:lnTo>
                  <a:lnTo>
                    <a:pt x="2781681" y="3086100"/>
                  </a:lnTo>
                  <a:lnTo>
                    <a:pt x="2820035" y="3060700"/>
                  </a:lnTo>
                  <a:lnTo>
                    <a:pt x="2855722" y="3035300"/>
                  </a:lnTo>
                  <a:lnTo>
                    <a:pt x="2872359" y="3009900"/>
                  </a:lnTo>
                  <a:lnTo>
                    <a:pt x="2888361" y="2997200"/>
                  </a:lnTo>
                  <a:lnTo>
                    <a:pt x="2903474" y="2984500"/>
                  </a:lnTo>
                  <a:lnTo>
                    <a:pt x="2917825" y="2959100"/>
                  </a:lnTo>
                  <a:lnTo>
                    <a:pt x="2931287" y="2946400"/>
                  </a:lnTo>
                  <a:lnTo>
                    <a:pt x="2943733" y="2921000"/>
                  </a:lnTo>
                  <a:lnTo>
                    <a:pt x="2955290" y="2908300"/>
                  </a:lnTo>
                  <a:lnTo>
                    <a:pt x="2965957" y="2882900"/>
                  </a:lnTo>
                  <a:lnTo>
                    <a:pt x="2975609" y="2857500"/>
                  </a:lnTo>
                  <a:lnTo>
                    <a:pt x="2984246" y="2844800"/>
                  </a:lnTo>
                  <a:lnTo>
                    <a:pt x="2991866" y="2819400"/>
                  </a:lnTo>
                  <a:lnTo>
                    <a:pt x="2998343" y="2794000"/>
                  </a:lnTo>
                  <a:lnTo>
                    <a:pt x="3003677" y="2768600"/>
                  </a:lnTo>
                  <a:lnTo>
                    <a:pt x="3007995" y="2743200"/>
                  </a:lnTo>
                  <a:lnTo>
                    <a:pt x="3011043" y="2730500"/>
                  </a:lnTo>
                  <a:lnTo>
                    <a:pt x="3012948" y="2705100"/>
                  </a:lnTo>
                  <a:lnTo>
                    <a:pt x="3013582" y="2679700"/>
                  </a:lnTo>
                  <a:lnTo>
                    <a:pt x="3013582" y="533400"/>
                  </a:lnTo>
                  <a:lnTo>
                    <a:pt x="3011170" y="482600"/>
                  </a:lnTo>
                  <a:lnTo>
                    <a:pt x="3003804" y="431800"/>
                  </a:lnTo>
                  <a:lnTo>
                    <a:pt x="2992120" y="393700"/>
                  </a:lnTo>
                  <a:lnTo>
                    <a:pt x="2984500" y="368300"/>
                  </a:lnTo>
                  <a:lnTo>
                    <a:pt x="2975991" y="342900"/>
                  </a:lnTo>
                  <a:lnTo>
                    <a:pt x="2966339" y="330200"/>
                  </a:lnTo>
                  <a:lnTo>
                    <a:pt x="2955671" y="304800"/>
                  </a:lnTo>
                  <a:lnTo>
                    <a:pt x="2944241" y="279400"/>
                  </a:lnTo>
                  <a:lnTo>
                    <a:pt x="2931795" y="266700"/>
                  </a:lnTo>
                  <a:lnTo>
                    <a:pt x="2918333" y="241300"/>
                  </a:lnTo>
                  <a:lnTo>
                    <a:pt x="2903982" y="228600"/>
                  </a:lnTo>
                  <a:lnTo>
                    <a:pt x="2888869" y="203200"/>
                  </a:lnTo>
                  <a:lnTo>
                    <a:pt x="2873121" y="190500"/>
                  </a:lnTo>
                  <a:lnTo>
                    <a:pt x="2838958" y="165100"/>
                  </a:lnTo>
                  <a:lnTo>
                    <a:pt x="2802001" y="139700"/>
                  </a:lnTo>
                  <a:lnTo>
                    <a:pt x="2762377" y="114300"/>
                  </a:lnTo>
                  <a:lnTo>
                    <a:pt x="2720340" y="88900"/>
                  </a:lnTo>
                  <a:lnTo>
                    <a:pt x="2698496" y="76200"/>
                  </a:lnTo>
                  <a:close/>
                </a:path>
                <a:path w="3065145" h="3200400">
                  <a:moveTo>
                    <a:pt x="415925" y="76200"/>
                  </a:moveTo>
                  <a:lnTo>
                    <a:pt x="367284" y="76200"/>
                  </a:lnTo>
                  <a:lnTo>
                    <a:pt x="345313" y="88900"/>
                  </a:lnTo>
                  <a:lnTo>
                    <a:pt x="324103" y="101600"/>
                  </a:lnTo>
                  <a:lnTo>
                    <a:pt x="303275" y="114300"/>
                  </a:lnTo>
                  <a:lnTo>
                    <a:pt x="283210" y="127000"/>
                  </a:lnTo>
                  <a:lnTo>
                    <a:pt x="263651" y="127000"/>
                  </a:lnTo>
                  <a:lnTo>
                    <a:pt x="244728" y="152400"/>
                  </a:lnTo>
                  <a:lnTo>
                    <a:pt x="226568" y="165100"/>
                  </a:lnTo>
                  <a:lnTo>
                    <a:pt x="209042" y="177800"/>
                  </a:lnTo>
                  <a:lnTo>
                    <a:pt x="192405" y="190500"/>
                  </a:lnTo>
                  <a:lnTo>
                    <a:pt x="176402" y="203200"/>
                  </a:lnTo>
                  <a:lnTo>
                    <a:pt x="161289" y="228600"/>
                  </a:lnTo>
                  <a:lnTo>
                    <a:pt x="147065" y="241300"/>
                  </a:lnTo>
                  <a:lnTo>
                    <a:pt x="133603" y="266700"/>
                  </a:lnTo>
                  <a:lnTo>
                    <a:pt x="121031" y="279400"/>
                  </a:lnTo>
                  <a:lnTo>
                    <a:pt x="109474" y="304800"/>
                  </a:lnTo>
                  <a:lnTo>
                    <a:pt x="98806" y="317500"/>
                  </a:lnTo>
                  <a:lnTo>
                    <a:pt x="89153" y="342900"/>
                  </a:lnTo>
                  <a:lnTo>
                    <a:pt x="80518" y="368300"/>
                  </a:lnTo>
                  <a:lnTo>
                    <a:pt x="72898" y="393700"/>
                  </a:lnTo>
                  <a:lnTo>
                    <a:pt x="66421" y="406400"/>
                  </a:lnTo>
                  <a:lnTo>
                    <a:pt x="56896" y="457200"/>
                  </a:lnTo>
                  <a:lnTo>
                    <a:pt x="51815" y="508000"/>
                  </a:lnTo>
                  <a:lnTo>
                    <a:pt x="51181" y="533400"/>
                  </a:lnTo>
                  <a:lnTo>
                    <a:pt x="51181" y="2679700"/>
                  </a:lnTo>
                  <a:lnTo>
                    <a:pt x="51815" y="2705100"/>
                  </a:lnTo>
                  <a:lnTo>
                    <a:pt x="53594" y="2717800"/>
                  </a:lnTo>
                  <a:lnTo>
                    <a:pt x="56642" y="2743200"/>
                  </a:lnTo>
                  <a:lnTo>
                    <a:pt x="66167" y="2794000"/>
                  </a:lnTo>
                  <a:lnTo>
                    <a:pt x="80263" y="2844800"/>
                  </a:lnTo>
                  <a:lnTo>
                    <a:pt x="88773" y="2857500"/>
                  </a:lnTo>
                  <a:lnTo>
                    <a:pt x="98425" y="2882900"/>
                  </a:lnTo>
                  <a:lnTo>
                    <a:pt x="109093" y="2908300"/>
                  </a:lnTo>
                  <a:lnTo>
                    <a:pt x="120523" y="2921000"/>
                  </a:lnTo>
                  <a:lnTo>
                    <a:pt x="133096" y="2946400"/>
                  </a:lnTo>
                  <a:lnTo>
                    <a:pt x="146431" y="2959100"/>
                  </a:lnTo>
                  <a:lnTo>
                    <a:pt x="160655" y="2984500"/>
                  </a:lnTo>
                  <a:lnTo>
                    <a:pt x="175768" y="2997200"/>
                  </a:lnTo>
                  <a:lnTo>
                    <a:pt x="191770" y="3009900"/>
                  </a:lnTo>
                  <a:lnTo>
                    <a:pt x="208407" y="3035300"/>
                  </a:lnTo>
                  <a:lnTo>
                    <a:pt x="225933" y="3048000"/>
                  </a:lnTo>
                  <a:lnTo>
                    <a:pt x="262889" y="3073400"/>
                  </a:lnTo>
                  <a:lnTo>
                    <a:pt x="302513" y="3098800"/>
                  </a:lnTo>
                  <a:lnTo>
                    <a:pt x="323214" y="3111500"/>
                  </a:lnTo>
                  <a:lnTo>
                    <a:pt x="349123" y="3111500"/>
                  </a:lnTo>
                  <a:lnTo>
                    <a:pt x="328422" y="3098800"/>
                  </a:lnTo>
                  <a:lnTo>
                    <a:pt x="308356" y="3086100"/>
                  </a:lnTo>
                  <a:lnTo>
                    <a:pt x="269748" y="3060700"/>
                  </a:lnTo>
                  <a:lnTo>
                    <a:pt x="233807" y="3035300"/>
                  </a:lnTo>
                  <a:lnTo>
                    <a:pt x="200660" y="3009900"/>
                  </a:lnTo>
                  <a:lnTo>
                    <a:pt x="185038" y="2984500"/>
                  </a:lnTo>
                  <a:lnTo>
                    <a:pt x="170434" y="2971800"/>
                  </a:lnTo>
                  <a:lnTo>
                    <a:pt x="156590" y="2959100"/>
                  </a:lnTo>
                  <a:lnTo>
                    <a:pt x="143510" y="2933700"/>
                  </a:lnTo>
                  <a:lnTo>
                    <a:pt x="131318" y="2921000"/>
                  </a:lnTo>
                  <a:lnTo>
                    <a:pt x="120142" y="2895600"/>
                  </a:lnTo>
                  <a:lnTo>
                    <a:pt x="109855" y="2882900"/>
                  </a:lnTo>
                  <a:lnTo>
                    <a:pt x="100457" y="2857500"/>
                  </a:lnTo>
                  <a:lnTo>
                    <a:pt x="92201" y="2832100"/>
                  </a:lnTo>
                  <a:lnTo>
                    <a:pt x="84836" y="2806700"/>
                  </a:lnTo>
                  <a:lnTo>
                    <a:pt x="78486" y="2794000"/>
                  </a:lnTo>
                  <a:lnTo>
                    <a:pt x="69214" y="2743200"/>
                  </a:lnTo>
                  <a:lnTo>
                    <a:pt x="64643" y="2692400"/>
                  </a:lnTo>
                  <a:lnTo>
                    <a:pt x="64008" y="2679700"/>
                  </a:lnTo>
                  <a:lnTo>
                    <a:pt x="64008" y="533400"/>
                  </a:lnTo>
                  <a:lnTo>
                    <a:pt x="66548" y="482600"/>
                  </a:lnTo>
                  <a:lnTo>
                    <a:pt x="73660" y="431800"/>
                  </a:lnTo>
                  <a:lnTo>
                    <a:pt x="78867" y="419100"/>
                  </a:lnTo>
                  <a:lnTo>
                    <a:pt x="85217" y="393700"/>
                  </a:lnTo>
                  <a:lnTo>
                    <a:pt x="92710" y="368300"/>
                  </a:lnTo>
                  <a:lnTo>
                    <a:pt x="101092" y="355600"/>
                  </a:lnTo>
                  <a:lnTo>
                    <a:pt x="110489" y="330200"/>
                  </a:lnTo>
                  <a:lnTo>
                    <a:pt x="120903" y="304800"/>
                  </a:lnTo>
                  <a:lnTo>
                    <a:pt x="132207" y="292100"/>
                  </a:lnTo>
                  <a:lnTo>
                    <a:pt x="144399" y="266700"/>
                  </a:lnTo>
                  <a:lnTo>
                    <a:pt x="157480" y="254000"/>
                  </a:lnTo>
                  <a:lnTo>
                    <a:pt x="171323" y="228600"/>
                  </a:lnTo>
                  <a:lnTo>
                    <a:pt x="186182" y="215900"/>
                  </a:lnTo>
                  <a:lnTo>
                    <a:pt x="201675" y="203200"/>
                  </a:lnTo>
                  <a:lnTo>
                    <a:pt x="217932" y="190500"/>
                  </a:lnTo>
                  <a:lnTo>
                    <a:pt x="234950" y="165100"/>
                  </a:lnTo>
                  <a:lnTo>
                    <a:pt x="252730" y="152400"/>
                  </a:lnTo>
                  <a:lnTo>
                    <a:pt x="271018" y="139700"/>
                  </a:lnTo>
                  <a:lnTo>
                    <a:pt x="290068" y="127000"/>
                  </a:lnTo>
                  <a:lnTo>
                    <a:pt x="309625" y="114300"/>
                  </a:lnTo>
                  <a:lnTo>
                    <a:pt x="329946" y="114300"/>
                  </a:lnTo>
                  <a:lnTo>
                    <a:pt x="350647" y="101600"/>
                  </a:lnTo>
                  <a:lnTo>
                    <a:pt x="371983" y="88900"/>
                  </a:lnTo>
                  <a:lnTo>
                    <a:pt x="393826" y="88900"/>
                  </a:lnTo>
                  <a:lnTo>
                    <a:pt x="415925" y="76200"/>
                  </a:lnTo>
                  <a:close/>
                </a:path>
                <a:path w="3065145" h="3200400">
                  <a:moveTo>
                    <a:pt x="461645" y="63500"/>
                  </a:moveTo>
                  <a:lnTo>
                    <a:pt x="412496" y="63500"/>
                  </a:lnTo>
                  <a:lnTo>
                    <a:pt x="389636" y="76200"/>
                  </a:lnTo>
                  <a:lnTo>
                    <a:pt x="438531" y="76200"/>
                  </a:lnTo>
                  <a:lnTo>
                    <a:pt x="461645" y="63500"/>
                  </a:lnTo>
                  <a:close/>
                </a:path>
                <a:path w="3065145" h="3200400">
                  <a:moveTo>
                    <a:pt x="2653411" y="63500"/>
                  </a:moveTo>
                  <a:lnTo>
                    <a:pt x="2604770" y="63500"/>
                  </a:lnTo>
                  <a:lnTo>
                    <a:pt x="2627884" y="76200"/>
                  </a:lnTo>
                  <a:lnTo>
                    <a:pt x="2676144" y="76200"/>
                  </a:lnTo>
                  <a:lnTo>
                    <a:pt x="2653411" y="63500"/>
                  </a:lnTo>
                  <a:close/>
                </a:path>
                <a:path w="3065145" h="3200400">
                  <a:moveTo>
                    <a:pt x="2606421" y="50800"/>
                  </a:moveTo>
                  <a:lnTo>
                    <a:pt x="459359" y="50800"/>
                  </a:lnTo>
                  <a:lnTo>
                    <a:pt x="435610" y="63500"/>
                  </a:lnTo>
                  <a:lnTo>
                    <a:pt x="2630043" y="63500"/>
                  </a:lnTo>
                  <a:lnTo>
                    <a:pt x="2606421" y="50800"/>
                  </a:lnTo>
                  <a:close/>
                </a:path>
                <a:path w="3065145" h="3200400">
                  <a:moveTo>
                    <a:pt x="2664841" y="12700"/>
                  </a:moveTo>
                  <a:lnTo>
                    <a:pt x="398399" y="12700"/>
                  </a:lnTo>
                  <a:lnTo>
                    <a:pt x="373125" y="25400"/>
                  </a:lnTo>
                  <a:lnTo>
                    <a:pt x="348488" y="38100"/>
                  </a:lnTo>
                  <a:lnTo>
                    <a:pt x="2714879" y="38100"/>
                  </a:lnTo>
                  <a:lnTo>
                    <a:pt x="2690114" y="25400"/>
                  </a:lnTo>
                  <a:lnTo>
                    <a:pt x="2664841" y="12700"/>
                  </a:lnTo>
                  <a:close/>
                </a:path>
                <a:path w="3065145" h="3200400">
                  <a:moveTo>
                    <a:pt x="2613025" y="0"/>
                  </a:moveTo>
                  <a:lnTo>
                    <a:pt x="477012" y="0"/>
                  </a:lnTo>
                  <a:lnTo>
                    <a:pt x="450214" y="12700"/>
                  </a:lnTo>
                  <a:lnTo>
                    <a:pt x="2639060" y="12700"/>
                  </a:lnTo>
                  <a:lnTo>
                    <a:pt x="2613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97934" y="1494231"/>
            <a:ext cx="2537460" cy="2364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95"/>
              </a:spcBef>
            </a:pPr>
            <a:r>
              <a:rPr sz="2800" b="1" spc="20" dirty="0">
                <a:latin typeface="Arial"/>
                <a:cs typeface="Arial"/>
              </a:rPr>
              <a:t>Öğrenilmiş</a:t>
            </a:r>
            <a:endParaRPr sz="2800">
              <a:latin typeface="Arial"/>
              <a:cs typeface="Arial"/>
            </a:endParaRPr>
          </a:p>
          <a:p>
            <a:pPr marL="426720">
              <a:lnSpc>
                <a:spcPct val="100000"/>
              </a:lnSpc>
              <a:spcBef>
                <a:spcPts val="5"/>
              </a:spcBef>
            </a:pPr>
            <a:r>
              <a:rPr sz="2800" b="1" spc="20" dirty="0">
                <a:latin typeface="Arial"/>
                <a:cs typeface="Arial"/>
              </a:rPr>
              <a:t>Çaresizlik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sz="1600" b="1" dirty="0">
                <a:latin typeface="Arial"/>
                <a:cs typeface="Arial"/>
              </a:rPr>
              <a:t>(Alınan </a:t>
            </a:r>
            <a:r>
              <a:rPr sz="1600" b="1" spc="10" dirty="0">
                <a:latin typeface="Arial"/>
                <a:cs typeface="Arial"/>
              </a:rPr>
              <a:t>birkaç </a:t>
            </a:r>
            <a:r>
              <a:rPr sz="1600" b="1" spc="5" dirty="0">
                <a:latin typeface="Arial"/>
                <a:cs typeface="Arial"/>
              </a:rPr>
              <a:t>başarısız  </a:t>
            </a:r>
            <a:r>
              <a:rPr sz="1600" b="1" spc="-5" dirty="0">
                <a:latin typeface="Arial"/>
                <a:cs typeface="Arial"/>
              </a:rPr>
              <a:t>sonuçtan </a:t>
            </a:r>
            <a:r>
              <a:rPr sz="1600" b="1" spc="10" dirty="0">
                <a:latin typeface="Arial"/>
                <a:cs typeface="Arial"/>
              </a:rPr>
              <a:t>sonra, </a:t>
            </a:r>
            <a:r>
              <a:rPr sz="1600" b="1" spc="-60" dirty="0">
                <a:latin typeface="Arial"/>
                <a:cs typeface="Arial"/>
              </a:rPr>
              <a:t>“Ne  </a:t>
            </a:r>
            <a:r>
              <a:rPr sz="1600" b="1" spc="-5" dirty="0">
                <a:latin typeface="Arial"/>
                <a:cs typeface="Arial"/>
              </a:rPr>
              <a:t>yaparsam yapayım  </a:t>
            </a:r>
            <a:r>
              <a:rPr sz="1600" b="1" dirty="0">
                <a:latin typeface="Arial"/>
                <a:cs typeface="Arial"/>
              </a:rPr>
              <a:t>başarılı </a:t>
            </a:r>
            <a:r>
              <a:rPr sz="1600" b="1" spc="-15" dirty="0">
                <a:latin typeface="Arial"/>
                <a:cs typeface="Arial"/>
              </a:rPr>
              <a:t>olamayacağım”  düşüncesiyle </a:t>
            </a:r>
            <a:r>
              <a:rPr sz="1600" b="1" spc="5" dirty="0">
                <a:latin typeface="Arial"/>
                <a:cs typeface="Arial"/>
              </a:rPr>
              <a:t>çalışmaktan  vazgeçmek)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7923" y="2753867"/>
            <a:ext cx="3254375" cy="862965"/>
            <a:chOff x="217923" y="2753867"/>
            <a:chExt cx="3254375" cy="862965"/>
          </a:xfrm>
        </p:grpSpPr>
        <p:sp>
          <p:nvSpPr>
            <p:cNvPr id="21" name="object 21"/>
            <p:cNvSpPr/>
            <p:nvPr/>
          </p:nvSpPr>
          <p:spPr>
            <a:xfrm>
              <a:off x="217923" y="2756704"/>
              <a:ext cx="3253752" cy="8598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3860" y="2901695"/>
              <a:ext cx="2874264" cy="6355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4988" y="2785871"/>
              <a:ext cx="3115310" cy="721360"/>
            </a:xfrm>
            <a:custGeom>
              <a:avLst/>
              <a:gdLst/>
              <a:ahLst/>
              <a:cxnLst/>
              <a:rect l="l" t="t" r="r" b="b"/>
              <a:pathLst>
                <a:path w="3115310" h="721360">
                  <a:moveTo>
                    <a:pt x="2994914" y="0"/>
                  </a:moveTo>
                  <a:lnTo>
                    <a:pt x="120141" y="0"/>
                  </a:lnTo>
                  <a:lnTo>
                    <a:pt x="73375" y="9449"/>
                  </a:lnTo>
                  <a:lnTo>
                    <a:pt x="35186" y="35210"/>
                  </a:lnTo>
                  <a:lnTo>
                    <a:pt x="9440" y="73402"/>
                  </a:lnTo>
                  <a:lnTo>
                    <a:pt x="0" y="120141"/>
                  </a:lnTo>
                  <a:lnTo>
                    <a:pt x="0" y="600710"/>
                  </a:lnTo>
                  <a:lnTo>
                    <a:pt x="9440" y="647449"/>
                  </a:lnTo>
                  <a:lnTo>
                    <a:pt x="35186" y="685641"/>
                  </a:lnTo>
                  <a:lnTo>
                    <a:pt x="73375" y="711402"/>
                  </a:lnTo>
                  <a:lnTo>
                    <a:pt x="120141" y="720851"/>
                  </a:lnTo>
                  <a:lnTo>
                    <a:pt x="2994914" y="720851"/>
                  </a:lnTo>
                  <a:lnTo>
                    <a:pt x="3041653" y="711402"/>
                  </a:lnTo>
                  <a:lnTo>
                    <a:pt x="3079845" y="685641"/>
                  </a:lnTo>
                  <a:lnTo>
                    <a:pt x="3105606" y="647449"/>
                  </a:lnTo>
                  <a:lnTo>
                    <a:pt x="3115056" y="600710"/>
                  </a:lnTo>
                  <a:lnTo>
                    <a:pt x="3115056" y="120141"/>
                  </a:lnTo>
                  <a:lnTo>
                    <a:pt x="3105606" y="73402"/>
                  </a:lnTo>
                  <a:lnTo>
                    <a:pt x="3079845" y="35210"/>
                  </a:lnTo>
                  <a:lnTo>
                    <a:pt x="3041653" y="9449"/>
                  </a:lnTo>
                  <a:lnTo>
                    <a:pt x="2994914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3034" y="2753867"/>
              <a:ext cx="3179445" cy="784860"/>
            </a:xfrm>
            <a:custGeom>
              <a:avLst/>
              <a:gdLst/>
              <a:ahLst/>
              <a:cxnLst/>
              <a:rect l="l" t="t" r="r" b="b"/>
              <a:pathLst>
                <a:path w="3179445" h="784860">
                  <a:moveTo>
                    <a:pt x="3026867" y="0"/>
                  </a:moveTo>
                  <a:lnTo>
                    <a:pt x="150418" y="0"/>
                  </a:lnTo>
                  <a:lnTo>
                    <a:pt x="135064" y="1270"/>
                  </a:lnTo>
                  <a:lnTo>
                    <a:pt x="91605" y="12700"/>
                  </a:lnTo>
                  <a:lnTo>
                    <a:pt x="53987" y="36830"/>
                  </a:lnTo>
                  <a:lnTo>
                    <a:pt x="25273" y="68580"/>
                  </a:lnTo>
                  <a:lnTo>
                    <a:pt x="6375" y="109220"/>
                  </a:lnTo>
                  <a:lnTo>
                    <a:pt x="13" y="151130"/>
                  </a:lnTo>
                  <a:lnTo>
                    <a:pt x="0" y="635000"/>
                  </a:lnTo>
                  <a:lnTo>
                    <a:pt x="977" y="650239"/>
                  </a:lnTo>
                  <a:lnTo>
                    <a:pt x="12547" y="694689"/>
                  </a:lnTo>
                  <a:lnTo>
                    <a:pt x="35725" y="731520"/>
                  </a:lnTo>
                  <a:lnTo>
                    <a:pt x="68325" y="760730"/>
                  </a:lnTo>
                  <a:lnTo>
                    <a:pt x="108496" y="778510"/>
                  </a:lnTo>
                  <a:lnTo>
                    <a:pt x="138137" y="784860"/>
                  </a:lnTo>
                  <a:lnTo>
                    <a:pt x="3044012" y="784860"/>
                  </a:lnTo>
                  <a:lnTo>
                    <a:pt x="3087573" y="773430"/>
                  </a:lnTo>
                  <a:lnTo>
                    <a:pt x="3124657" y="749300"/>
                  </a:lnTo>
                  <a:lnTo>
                    <a:pt x="3127814" y="746760"/>
                  </a:lnTo>
                  <a:lnTo>
                    <a:pt x="140220" y="746760"/>
                  </a:lnTo>
                  <a:lnTo>
                    <a:pt x="118033" y="741680"/>
                  </a:lnTo>
                  <a:lnTo>
                    <a:pt x="79527" y="721360"/>
                  </a:lnTo>
                  <a:lnTo>
                    <a:pt x="64122" y="704850"/>
                  </a:lnTo>
                  <a:lnTo>
                    <a:pt x="57670" y="697230"/>
                  </a:lnTo>
                  <a:lnTo>
                    <a:pt x="40627" y="656589"/>
                  </a:lnTo>
                  <a:lnTo>
                    <a:pt x="38427" y="151130"/>
                  </a:lnTo>
                  <a:lnTo>
                    <a:pt x="39014" y="140970"/>
                  </a:lnTo>
                  <a:lnTo>
                    <a:pt x="52209" y="97789"/>
                  </a:lnTo>
                  <a:lnTo>
                    <a:pt x="80010" y="64770"/>
                  </a:lnTo>
                  <a:lnTo>
                    <a:pt x="118618" y="44450"/>
                  </a:lnTo>
                  <a:lnTo>
                    <a:pt x="140830" y="39370"/>
                  </a:lnTo>
                  <a:lnTo>
                    <a:pt x="3127895" y="39370"/>
                  </a:lnTo>
                  <a:lnTo>
                    <a:pt x="3122371" y="34289"/>
                  </a:lnTo>
                  <a:lnTo>
                    <a:pt x="3084525" y="11430"/>
                  </a:lnTo>
                  <a:lnTo>
                    <a:pt x="3040964" y="1270"/>
                  </a:lnTo>
                  <a:lnTo>
                    <a:pt x="3026867" y="0"/>
                  </a:lnTo>
                  <a:close/>
                </a:path>
                <a:path w="3179445" h="784860">
                  <a:moveTo>
                    <a:pt x="3127895" y="39370"/>
                  </a:moveTo>
                  <a:lnTo>
                    <a:pt x="3038805" y="39370"/>
                  </a:lnTo>
                  <a:lnTo>
                    <a:pt x="3061030" y="44450"/>
                  </a:lnTo>
                  <a:lnTo>
                    <a:pt x="3071444" y="48260"/>
                  </a:lnTo>
                  <a:lnTo>
                    <a:pt x="3107512" y="72389"/>
                  </a:lnTo>
                  <a:lnTo>
                    <a:pt x="3131769" y="109220"/>
                  </a:lnTo>
                  <a:lnTo>
                    <a:pt x="3140532" y="151130"/>
                  </a:lnTo>
                  <a:lnTo>
                    <a:pt x="3140574" y="635000"/>
                  </a:lnTo>
                  <a:lnTo>
                    <a:pt x="3139897" y="645160"/>
                  </a:lnTo>
                  <a:lnTo>
                    <a:pt x="3126816" y="688339"/>
                  </a:lnTo>
                  <a:lnTo>
                    <a:pt x="3099003" y="721360"/>
                  </a:lnTo>
                  <a:lnTo>
                    <a:pt x="3060395" y="741680"/>
                  </a:lnTo>
                  <a:lnTo>
                    <a:pt x="3038170" y="746760"/>
                  </a:lnTo>
                  <a:lnTo>
                    <a:pt x="3127814" y="746760"/>
                  </a:lnTo>
                  <a:lnTo>
                    <a:pt x="3153867" y="717550"/>
                  </a:lnTo>
                  <a:lnTo>
                    <a:pt x="3172536" y="676910"/>
                  </a:lnTo>
                  <a:lnTo>
                    <a:pt x="3178943" y="635000"/>
                  </a:lnTo>
                  <a:lnTo>
                    <a:pt x="3179013" y="151130"/>
                  </a:lnTo>
                  <a:lnTo>
                    <a:pt x="3177997" y="135889"/>
                  </a:lnTo>
                  <a:lnTo>
                    <a:pt x="3166440" y="92710"/>
                  </a:lnTo>
                  <a:lnTo>
                    <a:pt x="3143199" y="54610"/>
                  </a:lnTo>
                  <a:lnTo>
                    <a:pt x="3133420" y="44450"/>
                  </a:lnTo>
                  <a:lnTo>
                    <a:pt x="3127895" y="39370"/>
                  </a:lnTo>
                  <a:close/>
                </a:path>
                <a:path w="3179445" h="784860">
                  <a:moveTo>
                    <a:pt x="3038170" y="52070"/>
                  </a:moveTo>
                  <a:lnTo>
                    <a:pt x="142760" y="52070"/>
                  </a:lnTo>
                  <a:lnTo>
                    <a:pt x="132727" y="53339"/>
                  </a:lnTo>
                  <a:lnTo>
                    <a:pt x="96354" y="68580"/>
                  </a:lnTo>
                  <a:lnTo>
                    <a:pt x="81318" y="81280"/>
                  </a:lnTo>
                  <a:lnTo>
                    <a:pt x="74803" y="87630"/>
                  </a:lnTo>
                  <a:lnTo>
                    <a:pt x="55981" y="121920"/>
                  </a:lnTo>
                  <a:lnTo>
                    <a:pt x="51234" y="151130"/>
                  </a:lnTo>
                  <a:lnTo>
                    <a:pt x="51247" y="635000"/>
                  </a:lnTo>
                  <a:lnTo>
                    <a:pt x="62788" y="680720"/>
                  </a:lnTo>
                  <a:lnTo>
                    <a:pt x="80124" y="703580"/>
                  </a:lnTo>
                  <a:lnTo>
                    <a:pt x="87223" y="711200"/>
                  </a:lnTo>
                  <a:lnTo>
                    <a:pt x="121208" y="728980"/>
                  </a:lnTo>
                  <a:lnTo>
                    <a:pt x="140906" y="734060"/>
                  </a:lnTo>
                  <a:lnTo>
                    <a:pt x="3036265" y="734060"/>
                  </a:lnTo>
                  <a:lnTo>
                    <a:pt x="3074238" y="722630"/>
                  </a:lnTo>
                  <a:lnTo>
                    <a:pt x="3076301" y="721360"/>
                  </a:lnTo>
                  <a:lnTo>
                    <a:pt x="141605" y="721360"/>
                  </a:lnTo>
                  <a:lnTo>
                    <a:pt x="132778" y="718820"/>
                  </a:lnTo>
                  <a:lnTo>
                    <a:pt x="94919" y="701039"/>
                  </a:lnTo>
                  <a:lnTo>
                    <a:pt x="70218" y="666750"/>
                  </a:lnTo>
                  <a:lnTo>
                    <a:pt x="63950" y="632460"/>
                  </a:lnTo>
                  <a:lnTo>
                    <a:pt x="64034" y="151130"/>
                  </a:lnTo>
                  <a:lnTo>
                    <a:pt x="75311" y="109220"/>
                  </a:lnTo>
                  <a:lnTo>
                    <a:pt x="79781" y="102870"/>
                  </a:lnTo>
                  <a:lnTo>
                    <a:pt x="85077" y="95250"/>
                  </a:lnTo>
                  <a:lnTo>
                    <a:pt x="119176" y="71120"/>
                  </a:lnTo>
                  <a:lnTo>
                    <a:pt x="144678" y="64770"/>
                  </a:lnTo>
                  <a:lnTo>
                    <a:pt x="3075762" y="64770"/>
                  </a:lnTo>
                  <a:lnTo>
                    <a:pt x="3067126" y="59689"/>
                  </a:lnTo>
                  <a:lnTo>
                    <a:pt x="3057855" y="57150"/>
                  </a:lnTo>
                  <a:lnTo>
                    <a:pt x="3038170" y="52070"/>
                  </a:lnTo>
                  <a:close/>
                </a:path>
                <a:path w="3179445" h="784860">
                  <a:moveTo>
                    <a:pt x="3075762" y="64770"/>
                  </a:moveTo>
                  <a:lnTo>
                    <a:pt x="3037408" y="64770"/>
                  </a:lnTo>
                  <a:lnTo>
                    <a:pt x="3046298" y="67310"/>
                  </a:lnTo>
                  <a:lnTo>
                    <a:pt x="3054680" y="68580"/>
                  </a:lnTo>
                  <a:lnTo>
                    <a:pt x="3062808" y="72389"/>
                  </a:lnTo>
                  <a:lnTo>
                    <a:pt x="3070301" y="76200"/>
                  </a:lnTo>
                  <a:lnTo>
                    <a:pt x="3077286" y="80010"/>
                  </a:lnTo>
                  <a:lnTo>
                    <a:pt x="3084271" y="86360"/>
                  </a:lnTo>
                  <a:lnTo>
                    <a:pt x="3090367" y="91439"/>
                  </a:lnTo>
                  <a:lnTo>
                    <a:pt x="3095955" y="97789"/>
                  </a:lnTo>
                  <a:lnTo>
                    <a:pt x="3100908" y="105410"/>
                  </a:lnTo>
                  <a:lnTo>
                    <a:pt x="3105099" y="111760"/>
                  </a:lnTo>
                  <a:lnTo>
                    <a:pt x="3114896" y="151130"/>
                  </a:lnTo>
                  <a:lnTo>
                    <a:pt x="3114925" y="635000"/>
                  </a:lnTo>
                  <a:lnTo>
                    <a:pt x="3114370" y="643889"/>
                  </a:lnTo>
                  <a:lnTo>
                    <a:pt x="3099130" y="683260"/>
                  </a:lnTo>
                  <a:lnTo>
                    <a:pt x="3094050" y="690880"/>
                  </a:lnTo>
                  <a:lnTo>
                    <a:pt x="3059760" y="715010"/>
                  </a:lnTo>
                  <a:lnTo>
                    <a:pt x="3034360" y="721360"/>
                  </a:lnTo>
                  <a:lnTo>
                    <a:pt x="3076301" y="721360"/>
                  </a:lnTo>
                  <a:lnTo>
                    <a:pt x="3110052" y="690880"/>
                  </a:lnTo>
                  <a:lnTo>
                    <a:pt x="3125546" y="654050"/>
                  </a:lnTo>
                  <a:lnTo>
                    <a:pt x="3127761" y="635000"/>
                  </a:lnTo>
                  <a:lnTo>
                    <a:pt x="3127705" y="151130"/>
                  </a:lnTo>
                  <a:lnTo>
                    <a:pt x="3116148" y="105410"/>
                  </a:lnTo>
                  <a:lnTo>
                    <a:pt x="3098876" y="82550"/>
                  </a:lnTo>
                  <a:lnTo>
                    <a:pt x="3091891" y="74930"/>
                  </a:lnTo>
                  <a:lnTo>
                    <a:pt x="3084017" y="69850"/>
                  </a:lnTo>
                  <a:lnTo>
                    <a:pt x="3075762" y="64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6595" y="2945130"/>
            <a:ext cx="2496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Ümitsizliğe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25" dirty="0">
                <a:solidFill>
                  <a:srgbClr val="FFFFFF"/>
                </a:solidFill>
                <a:latin typeface="Arial"/>
                <a:cs typeface="Arial"/>
              </a:rPr>
              <a:t>Düşmek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9644" y="3928871"/>
            <a:ext cx="6266815" cy="2552700"/>
            <a:chOff x="199644" y="3928871"/>
            <a:chExt cx="6266815" cy="2552700"/>
          </a:xfrm>
        </p:grpSpPr>
        <p:sp>
          <p:nvSpPr>
            <p:cNvPr id="27" name="object 27"/>
            <p:cNvSpPr/>
            <p:nvPr/>
          </p:nvSpPr>
          <p:spPr>
            <a:xfrm>
              <a:off x="199644" y="3953255"/>
              <a:ext cx="3310128" cy="11186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1792" y="3928871"/>
              <a:ext cx="2574036" cy="1275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988" y="4000499"/>
              <a:ext cx="3144520" cy="952500"/>
            </a:xfrm>
            <a:custGeom>
              <a:avLst/>
              <a:gdLst/>
              <a:ahLst/>
              <a:cxnLst/>
              <a:rect l="l" t="t" r="r" b="b"/>
              <a:pathLst>
                <a:path w="3144520" h="952500">
                  <a:moveTo>
                    <a:pt x="2985262" y="0"/>
                  </a:moveTo>
                  <a:lnTo>
                    <a:pt x="158749" y="0"/>
                  </a:lnTo>
                  <a:lnTo>
                    <a:pt x="108570" y="8097"/>
                  </a:lnTo>
                  <a:lnTo>
                    <a:pt x="64991" y="30642"/>
                  </a:lnTo>
                  <a:lnTo>
                    <a:pt x="30627" y="65013"/>
                  </a:lnTo>
                  <a:lnTo>
                    <a:pt x="8092" y="108590"/>
                  </a:lnTo>
                  <a:lnTo>
                    <a:pt x="0" y="158750"/>
                  </a:lnTo>
                  <a:lnTo>
                    <a:pt x="0" y="793750"/>
                  </a:lnTo>
                  <a:lnTo>
                    <a:pt x="8092" y="843909"/>
                  </a:lnTo>
                  <a:lnTo>
                    <a:pt x="30627" y="887486"/>
                  </a:lnTo>
                  <a:lnTo>
                    <a:pt x="64991" y="921857"/>
                  </a:lnTo>
                  <a:lnTo>
                    <a:pt x="108570" y="944402"/>
                  </a:lnTo>
                  <a:lnTo>
                    <a:pt x="158749" y="952500"/>
                  </a:lnTo>
                  <a:lnTo>
                    <a:pt x="2985262" y="952500"/>
                  </a:lnTo>
                  <a:lnTo>
                    <a:pt x="3035421" y="944402"/>
                  </a:lnTo>
                  <a:lnTo>
                    <a:pt x="3078998" y="921857"/>
                  </a:lnTo>
                  <a:lnTo>
                    <a:pt x="3113369" y="887486"/>
                  </a:lnTo>
                  <a:lnTo>
                    <a:pt x="3135914" y="843909"/>
                  </a:lnTo>
                  <a:lnTo>
                    <a:pt x="3144012" y="793750"/>
                  </a:lnTo>
                  <a:lnTo>
                    <a:pt x="3144012" y="158750"/>
                  </a:lnTo>
                  <a:lnTo>
                    <a:pt x="3135914" y="108590"/>
                  </a:lnTo>
                  <a:lnTo>
                    <a:pt x="3113369" y="65013"/>
                  </a:lnTo>
                  <a:lnTo>
                    <a:pt x="3078998" y="30642"/>
                  </a:lnTo>
                  <a:lnTo>
                    <a:pt x="3035421" y="8097"/>
                  </a:lnTo>
                  <a:lnTo>
                    <a:pt x="2985262" y="0"/>
                  </a:lnTo>
                  <a:close/>
                </a:path>
              </a:pathLst>
            </a:custGeom>
            <a:solidFill>
              <a:srgbClr val="7C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034" y="3969003"/>
              <a:ext cx="3208020" cy="1016000"/>
            </a:xfrm>
            <a:custGeom>
              <a:avLst/>
              <a:gdLst/>
              <a:ahLst/>
              <a:cxnLst/>
              <a:rect l="l" t="t" r="r" b="b"/>
              <a:pathLst>
                <a:path w="3208020" h="1016000">
                  <a:moveTo>
                    <a:pt x="3017215" y="0"/>
                  </a:moveTo>
                  <a:lnTo>
                    <a:pt x="189039" y="0"/>
                  </a:lnTo>
                  <a:lnTo>
                    <a:pt x="169773" y="1270"/>
                  </a:lnTo>
                  <a:lnTo>
                    <a:pt x="114998" y="15239"/>
                  </a:lnTo>
                  <a:lnTo>
                    <a:pt x="68376" y="44450"/>
                  </a:lnTo>
                  <a:lnTo>
                    <a:pt x="31762" y="85089"/>
                  </a:lnTo>
                  <a:lnTo>
                    <a:pt x="8102" y="135889"/>
                  </a:lnTo>
                  <a:lnTo>
                    <a:pt x="13" y="189229"/>
                  </a:lnTo>
                  <a:lnTo>
                    <a:pt x="0" y="828039"/>
                  </a:lnTo>
                  <a:lnTo>
                    <a:pt x="1168" y="847089"/>
                  </a:lnTo>
                  <a:lnTo>
                    <a:pt x="15570" y="901700"/>
                  </a:lnTo>
                  <a:lnTo>
                    <a:pt x="44538" y="948689"/>
                  </a:lnTo>
                  <a:lnTo>
                    <a:pt x="85318" y="984250"/>
                  </a:lnTo>
                  <a:lnTo>
                    <a:pt x="135597" y="1008379"/>
                  </a:lnTo>
                  <a:lnTo>
                    <a:pt x="172847" y="1016000"/>
                  </a:lnTo>
                  <a:lnTo>
                    <a:pt x="3038297" y="1016000"/>
                  </a:lnTo>
                  <a:lnTo>
                    <a:pt x="3075381" y="1007110"/>
                  </a:lnTo>
                  <a:lnTo>
                    <a:pt x="3124911" y="982979"/>
                  </a:lnTo>
                  <a:lnTo>
                    <a:pt x="3131571" y="977900"/>
                  </a:lnTo>
                  <a:lnTo>
                    <a:pt x="174879" y="977900"/>
                  </a:lnTo>
                  <a:lnTo>
                    <a:pt x="159689" y="975360"/>
                  </a:lnTo>
                  <a:lnTo>
                    <a:pt x="117894" y="960120"/>
                  </a:lnTo>
                  <a:lnTo>
                    <a:pt x="82740" y="933450"/>
                  </a:lnTo>
                  <a:lnTo>
                    <a:pt x="56553" y="897889"/>
                  </a:lnTo>
                  <a:lnTo>
                    <a:pt x="41389" y="855979"/>
                  </a:lnTo>
                  <a:lnTo>
                    <a:pt x="38341" y="825500"/>
                  </a:lnTo>
                  <a:lnTo>
                    <a:pt x="38424" y="189229"/>
                  </a:lnTo>
                  <a:lnTo>
                    <a:pt x="45300" y="146050"/>
                  </a:lnTo>
                  <a:lnTo>
                    <a:pt x="64566" y="105410"/>
                  </a:lnTo>
                  <a:lnTo>
                    <a:pt x="94043" y="73660"/>
                  </a:lnTo>
                  <a:lnTo>
                    <a:pt x="131699" y="50800"/>
                  </a:lnTo>
                  <a:lnTo>
                    <a:pt x="175501" y="39370"/>
                  </a:lnTo>
                  <a:lnTo>
                    <a:pt x="191071" y="38100"/>
                  </a:lnTo>
                  <a:lnTo>
                    <a:pt x="3130809" y="38100"/>
                  </a:lnTo>
                  <a:lnTo>
                    <a:pt x="3122625" y="31750"/>
                  </a:lnTo>
                  <a:lnTo>
                    <a:pt x="3072460" y="8889"/>
                  </a:lnTo>
                  <a:lnTo>
                    <a:pt x="3035122" y="1270"/>
                  </a:lnTo>
                  <a:lnTo>
                    <a:pt x="3017215" y="0"/>
                  </a:lnTo>
                  <a:close/>
                </a:path>
                <a:path w="3208020" h="1016000">
                  <a:moveTo>
                    <a:pt x="3130809" y="38100"/>
                  </a:moveTo>
                  <a:lnTo>
                    <a:pt x="3017215" y="38100"/>
                  </a:lnTo>
                  <a:lnTo>
                    <a:pt x="3033090" y="39370"/>
                  </a:lnTo>
                  <a:lnTo>
                    <a:pt x="3048330" y="41910"/>
                  </a:lnTo>
                  <a:lnTo>
                    <a:pt x="3090113" y="57150"/>
                  </a:lnTo>
                  <a:lnTo>
                    <a:pt x="3125165" y="83820"/>
                  </a:lnTo>
                  <a:lnTo>
                    <a:pt x="3151327" y="118110"/>
                  </a:lnTo>
                  <a:lnTo>
                    <a:pt x="3166567" y="160020"/>
                  </a:lnTo>
                  <a:lnTo>
                    <a:pt x="3169615" y="825500"/>
                  </a:lnTo>
                  <a:lnTo>
                    <a:pt x="3168726" y="842010"/>
                  </a:lnTo>
                  <a:lnTo>
                    <a:pt x="3157423" y="885189"/>
                  </a:lnTo>
                  <a:lnTo>
                    <a:pt x="3134563" y="923289"/>
                  </a:lnTo>
                  <a:lnTo>
                    <a:pt x="3102178" y="952500"/>
                  </a:lnTo>
                  <a:lnTo>
                    <a:pt x="3062173" y="971550"/>
                  </a:lnTo>
                  <a:lnTo>
                    <a:pt x="3032455" y="977900"/>
                  </a:lnTo>
                  <a:lnTo>
                    <a:pt x="3131571" y="977900"/>
                  </a:lnTo>
                  <a:lnTo>
                    <a:pt x="3165551" y="946150"/>
                  </a:lnTo>
                  <a:lnTo>
                    <a:pt x="3193491" y="899160"/>
                  </a:lnTo>
                  <a:lnTo>
                    <a:pt x="3204413" y="862329"/>
                  </a:lnTo>
                  <a:lnTo>
                    <a:pt x="3207969" y="189229"/>
                  </a:lnTo>
                  <a:lnTo>
                    <a:pt x="3206699" y="170179"/>
                  </a:lnTo>
                  <a:lnTo>
                    <a:pt x="3192348" y="115570"/>
                  </a:lnTo>
                  <a:lnTo>
                    <a:pt x="3163519" y="68579"/>
                  </a:lnTo>
                  <a:lnTo>
                    <a:pt x="3137357" y="43179"/>
                  </a:lnTo>
                  <a:lnTo>
                    <a:pt x="3130809" y="38100"/>
                  </a:lnTo>
                  <a:close/>
                </a:path>
                <a:path w="3208020" h="1016000">
                  <a:moveTo>
                    <a:pt x="3017215" y="50800"/>
                  </a:moveTo>
                  <a:lnTo>
                    <a:pt x="191744" y="50800"/>
                  </a:lnTo>
                  <a:lnTo>
                    <a:pt x="177406" y="52070"/>
                  </a:lnTo>
                  <a:lnTo>
                    <a:pt x="137261" y="62229"/>
                  </a:lnTo>
                  <a:lnTo>
                    <a:pt x="102603" y="82550"/>
                  </a:lnTo>
                  <a:lnTo>
                    <a:pt x="75501" y="111760"/>
                  </a:lnTo>
                  <a:lnTo>
                    <a:pt x="57696" y="148589"/>
                  </a:lnTo>
                  <a:lnTo>
                    <a:pt x="51224" y="189229"/>
                  </a:lnTo>
                  <a:lnTo>
                    <a:pt x="51252" y="828039"/>
                  </a:lnTo>
                  <a:lnTo>
                    <a:pt x="57124" y="866139"/>
                  </a:lnTo>
                  <a:lnTo>
                    <a:pt x="74498" y="902970"/>
                  </a:lnTo>
                  <a:lnTo>
                    <a:pt x="101218" y="933450"/>
                  </a:lnTo>
                  <a:lnTo>
                    <a:pt x="135483" y="953770"/>
                  </a:lnTo>
                  <a:lnTo>
                    <a:pt x="175552" y="965200"/>
                  </a:lnTo>
                  <a:lnTo>
                    <a:pt x="3030550" y="965200"/>
                  </a:lnTo>
                  <a:lnTo>
                    <a:pt x="3044520" y="962660"/>
                  </a:lnTo>
                  <a:lnTo>
                    <a:pt x="3057855" y="958850"/>
                  </a:lnTo>
                  <a:lnTo>
                    <a:pt x="3070682" y="955039"/>
                  </a:lnTo>
                  <a:lnTo>
                    <a:pt x="3075559" y="952500"/>
                  </a:lnTo>
                  <a:lnTo>
                    <a:pt x="176237" y="952500"/>
                  </a:lnTo>
                  <a:lnTo>
                    <a:pt x="163499" y="949960"/>
                  </a:lnTo>
                  <a:lnTo>
                    <a:pt x="139852" y="942339"/>
                  </a:lnTo>
                  <a:lnTo>
                    <a:pt x="129019" y="937260"/>
                  </a:lnTo>
                  <a:lnTo>
                    <a:pt x="118605" y="929639"/>
                  </a:lnTo>
                  <a:lnTo>
                    <a:pt x="108839" y="923289"/>
                  </a:lnTo>
                  <a:lnTo>
                    <a:pt x="78384" y="885189"/>
                  </a:lnTo>
                  <a:lnTo>
                    <a:pt x="64452" y="836929"/>
                  </a:lnTo>
                  <a:lnTo>
                    <a:pt x="63961" y="825500"/>
                  </a:lnTo>
                  <a:lnTo>
                    <a:pt x="64031" y="189229"/>
                  </a:lnTo>
                  <a:lnTo>
                    <a:pt x="74510" y="139700"/>
                  </a:lnTo>
                  <a:lnTo>
                    <a:pt x="102235" y="100329"/>
                  </a:lnTo>
                  <a:lnTo>
                    <a:pt x="142836" y="73660"/>
                  </a:lnTo>
                  <a:lnTo>
                    <a:pt x="192430" y="63500"/>
                  </a:lnTo>
                  <a:lnTo>
                    <a:pt x="3074898" y="63500"/>
                  </a:lnTo>
                  <a:lnTo>
                    <a:pt x="3072460" y="62229"/>
                  </a:lnTo>
                  <a:lnTo>
                    <a:pt x="3046425" y="54610"/>
                  </a:lnTo>
                  <a:lnTo>
                    <a:pt x="3032455" y="52070"/>
                  </a:lnTo>
                  <a:lnTo>
                    <a:pt x="3017215" y="50800"/>
                  </a:lnTo>
                  <a:close/>
                </a:path>
                <a:path w="3208020" h="1016000">
                  <a:moveTo>
                    <a:pt x="3074898" y="63500"/>
                  </a:moveTo>
                  <a:lnTo>
                    <a:pt x="3017215" y="63500"/>
                  </a:lnTo>
                  <a:lnTo>
                    <a:pt x="3031820" y="64770"/>
                  </a:lnTo>
                  <a:lnTo>
                    <a:pt x="3044520" y="67310"/>
                  </a:lnTo>
                  <a:lnTo>
                    <a:pt x="3089224" y="86360"/>
                  </a:lnTo>
                  <a:lnTo>
                    <a:pt x="3123133" y="120650"/>
                  </a:lnTo>
                  <a:lnTo>
                    <a:pt x="3141675" y="166370"/>
                  </a:lnTo>
                  <a:lnTo>
                    <a:pt x="3143834" y="828039"/>
                  </a:lnTo>
                  <a:lnTo>
                    <a:pt x="3143199" y="840739"/>
                  </a:lnTo>
                  <a:lnTo>
                    <a:pt x="3127959" y="887729"/>
                  </a:lnTo>
                  <a:lnTo>
                    <a:pt x="3096590" y="924560"/>
                  </a:lnTo>
                  <a:lnTo>
                    <a:pt x="3053410" y="947420"/>
                  </a:lnTo>
                  <a:lnTo>
                    <a:pt x="3028645" y="952500"/>
                  </a:lnTo>
                  <a:lnTo>
                    <a:pt x="3075559" y="952500"/>
                  </a:lnTo>
                  <a:lnTo>
                    <a:pt x="3115259" y="925829"/>
                  </a:lnTo>
                  <a:lnTo>
                    <a:pt x="3139516" y="892810"/>
                  </a:lnTo>
                  <a:lnTo>
                    <a:pt x="3153740" y="854710"/>
                  </a:lnTo>
                  <a:lnTo>
                    <a:pt x="3156788" y="825500"/>
                  </a:lnTo>
                  <a:lnTo>
                    <a:pt x="3156672" y="189229"/>
                  </a:lnTo>
                  <a:lnTo>
                    <a:pt x="3150819" y="149860"/>
                  </a:lnTo>
                  <a:lnTo>
                    <a:pt x="3133420" y="113029"/>
                  </a:lnTo>
                  <a:lnTo>
                    <a:pt x="3106750" y="83820"/>
                  </a:lnTo>
                  <a:lnTo>
                    <a:pt x="3084652" y="68579"/>
                  </a:lnTo>
                  <a:lnTo>
                    <a:pt x="3074898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33378" y="4899643"/>
              <a:ext cx="2532985" cy="9311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74591" y="5081015"/>
              <a:ext cx="2439924" cy="6355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00499" y="4928615"/>
              <a:ext cx="2394585" cy="792480"/>
            </a:xfrm>
            <a:custGeom>
              <a:avLst/>
              <a:gdLst/>
              <a:ahLst/>
              <a:cxnLst/>
              <a:rect l="l" t="t" r="r" b="b"/>
              <a:pathLst>
                <a:path w="2394585" h="792479">
                  <a:moveTo>
                    <a:pt x="2262124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80"/>
                  </a:lnTo>
                  <a:lnTo>
                    <a:pt x="2262124" y="792480"/>
                  </a:lnTo>
                  <a:lnTo>
                    <a:pt x="2303853" y="785741"/>
                  </a:lnTo>
                  <a:lnTo>
                    <a:pt x="2340108" y="766982"/>
                  </a:lnTo>
                  <a:lnTo>
                    <a:pt x="2368706" y="738384"/>
                  </a:lnTo>
                  <a:lnTo>
                    <a:pt x="2387465" y="702129"/>
                  </a:lnTo>
                  <a:lnTo>
                    <a:pt x="2394204" y="660400"/>
                  </a:lnTo>
                  <a:lnTo>
                    <a:pt x="2394204" y="132080"/>
                  </a:lnTo>
                  <a:lnTo>
                    <a:pt x="2387465" y="90350"/>
                  </a:lnTo>
                  <a:lnTo>
                    <a:pt x="2368706" y="54095"/>
                  </a:lnTo>
                  <a:lnTo>
                    <a:pt x="2340108" y="25497"/>
                  </a:lnTo>
                  <a:lnTo>
                    <a:pt x="2303853" y="6738"/>
                  </a:lnTo>
                  <a:lnTo>
                    <a:pt x="2262124" y="0"/>
                  </a:lnTo>
                  <a:close/>
                </a:path>
              </a:pathLst>
            </a:custGeom>
            <a:solidFill>
              <a:srgbClr val="396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68496" y="4897119"/>
              <a:ext cx="2458720" cy="855980"/>
            </a:xfrm>
            <a:custGeom>
              <a:avLst/>
              <a:gdLst/>
              <a:ahLst/>
              <a:cxnLst/>
              <a:rect l="l" t="t" r="r" b="b"/>
              <a:pathLst>
                <a:path w="2458720" h="855979">
                  <a:moveTo>
                    <a:pt x="2294128" y="0"/>
                  </a:moveTo>
                  <a:lnTo>
                    <a:pt x="162559" y="0"/>
                  </a:lnTo>
                  <a:lnTo>
                    <a:pt x="145795" y="1269"/>
                  </a:lnTo>
                  <a:lnTo>
                    <a:pt x="98805" y="13969"/>
                  </a:lnTo>
                  <a:lnTo>
                    <a:pt x="58674" y="38100"/>
                  </a:lnTo>
                  <a:lnTo>
                    <a:pt x="27304" y="73659"/>
                  </a:lnTo>
                  <a:lnTo>
                    <a:pt x="6857" y="116839"/>
                  </a:lnTo>
                  <a:lnTo>
                    <a:pt x="63" y="162559"/>
                  </a:lnTo>
                  <a:lnTo>
                    <a:pt x="0" y="694689"/>
                  </a:lnTo>
                  <a:lnTo>
                    <a:pt x="1015" y="711200"/>
                  </a:lnTo>
                  <a:lnTo>
                    <a:pt x="13588" y="758189"/>
                  </a:lnTo>
                  <a:lnTo>
                    <a:pt x="49149" y="810259"/>
                  </a:lnTo>
                  <a:lnTo>
                    <a:pt x="87375" y="836929"/>
                  </a:lnTo>
                  <a:lnTo>
                    <a:pt x="132587" y="853439"/>
                  </a:lnTo>
                  <a:lnTo>
                    <a:pt x="148970" y="855979"/>
                  </a:lnTo>
                  <a:lnTo>
                    <a:pt x="2312542" y="855979"/>
                  </a:lnTo>
                  <a:lnTo>
                    <a:pt x="2359405" y="843279"/>
                  </a:lnTo>
                  <a:lnTo>
                    <a:pt x="2399791" y="817879"/>
                  </a:lnTo>
                  <a:lnTo>
                    <a:pt x="150875" y="817879"/>
                  </a:lnTo>
                  <a:lnTo>
                    <a:pt x="126491" y="812800"/>
                  </a:lnTo>
                  <a:lnTo>
                    <a:pt x="83946" y="788669"/>
                  </a:lnTo>
                  <a:lnTo>
                    <a:pt x="53339" y="751839"/>
                  </a:lnTo>
                  <a:lnTo>
                    <a:pt x="38988" y="704850"/>
                  </a:lnTo>
                  <a:lnTo>
                    <a:pt x="38430" y="162559"/>
                  </a:lnTo>
                  <a:lnTo>
                    <a:pt x="39115" y="151129"/>
                  </a:lnTo>
                  <a:lnTo>
                    <a:pt x="53720" y="104139"/>
                  </a:lnTo>
                  <a:lnTo>
                    <a:pt x="84327" y="67309"/>
                  </a:lnTo>
                  <a:lnTo>
                    <a:pt x="139064" y="40639"/>
                  </a:lnTo>
                  <a:lnTo>
                    <a:pt x="164464" y="38100"/>
                  </a:lnTo>
                  <a:lnTo>
                    <a:pt x="2398839" y="38100"/>
                  </a:lnTo>
                  <a:lnTo>
                    <a:pt x="2397379" y="36829"/>
                  </a:lnTo>
                  <a:lnTo>
                    <a:pt x="2356612" y="12700"/>
                  </a:lnTo>
                  <a:lnTo>
                    <a:pt x="2309241" y="1269"/>
                  </a:lnTo>
                  <a:lnTo>
                    <a:pt x="2294128" y="0"/>
                  </a:lnTo>
                  <a:close/>
                </a:path>
                <a:path w="2458720" h="855979">
                  <a:moveTo>
                    <a:pt x="2398839" y="38100"/>
                  </a:moveTo>
                  <a:lnTo>
                    <a:pt x="2294128" y="38100"/>
                  </a:lnTo>
                  <a:lnTo>
                    <a:pt x="2319781" y="40639"/>
                  </a:lnTo>
                  <a:lnTo>
                    <a:pt x="2331846" y="44450"/>
                  </a:lnTo>
                  <a:lnTo>
                    <a:pt x="2374391" y="67309"/>
                  </a:lnTo>
                  <a:lnTo>
                    <a:pt x="2404871" y="104139"/>
                  </a:lnTo>
                  <a:lnTo>
                    <a:pt x="2419223" y="151129"/>
                  </a:lnTo>
                  <a:lnTo>
                    <a:pt x="2419857" y="692150"/>
                  </a:lnTo>
                  <a:lnTo>
                    <a:pt x="2419095" y="706119"/>
                  </a:lnTo>
                  <a:lnTo>
                    <a:pt x="2404491" y="753109"/>
                  </a:lnTo>
                  <a:lnTo>
                    <a:pt x="2373883" y="789939"/>
                  </a:lnTo>
                  <a:lnTo>
                    <a:pt x="2331212" y="812800"/>
                  </a:lnTo>
                  <a:lnTo>
                    <a:pt x="2306701" y="817879"/>
                  </a:lnTo>
                  <a:lnTo>
                    <a:pt x="2399791" y="817879"/>
                  </a:lnTo>
                  <a:lnTo>
                    <a:pt x="2430906" y="783589"/>
                  </a:lnTo>
                  <a:lnTo>
                    <a:pt x="2451354" y="740409"/>
                  </a:lnTo>
                  <a:lnTo>
                    <a:pt x="2458085" y="694689"/>
                  </a:lnTo>
                  <a:lnTo>
                    <a:pt x="2458212" y="162559"/>
                  </a:lnTo>
                  <a:lnTo>
                    <a:pt x="2457195" y="146050"/>
                  </a:lnTo>
                  <a:lnTo>
                    <a:pt x="2444623" y="99059"/>
                  </a:lnTo>
                  <a:lnTo>
                    <a:pt x="2419730" y="58419"/>
                  </a:lnTo>
                  <a:lnTo>
                    <a:pt x="2409063" y="46989"/>
                  </a:lnTo>
                  <a:lnTo>
                    <a:pt x="2398839" y="38100"/>
                  </a:lnTo>
                  <a:close/>
                </a:path>
                <a:path w="2458720" h="855979">
                  <a:moveTo>
                    <a:pt x="2294128" y="50800"/>
                  </a:moveTo>
                  <a:lnTo>
                    <a:pt x="165100" y="50800"/>
                  </a:lnTo>
                  <a:lnTo>
                    <a:pt x="142239" y="53339"/>
                  </a:lnTo>
                  <a:lnTo>
                    <a:pt x="101853" y="69850"/>
                  </a:lnTo>
                  <a:lnTo>
                    <a:pt x="70992" y="100329"/>
                  </a:lnTo>
                  <a:lnTo>
                    <a:pt x="53593" y="140969"/>
                  </a:lnTo>
                  <a:lnTo>
                    <a:pt x="51244" y="162559"/>
                  </a:lnTo>
                  <a:lnTo>
                    <a:pt x="51293" y="694689"/>
                  </a:lnTo>
                  <a:lnTo>
                    <a:pt x="59689" y="735329"/>
                  </a:lnTo>
                  <a:lnTo>
                    <a:pt x="83565" y="772159"/>
                  </a:lnTo>
                  <a:lnTo>
                    <a:pt x="91566" y="778509"/>
                  </a:lnTo>
                  <a:lnTo>
                    <a:pt x="100329" y="786129"/>
                  </a:lnTo>
                  <a:lnTo>
                    <a:pt x="140334" y="802639"/>
                  </a:lnTo>
                  <a:lnTo>
                    <a:pt x="151511" y="805179"/>
                  </a:lnTo>
                  <a:lnTo>
                    <a:pt x="2304795" y="805179"/>
                  </a:lnTo>
                  <a:lnTo>
                    <a:pt x="2315971" y="803909"/>
                  </a:lnTo>
                  <a:lnTo>
                    <a:pt x="2326766" y="801369"/>
                  </a:lnTo>
                  <a:lnTo>
                    <a:pt x="2337307" y="797559"/>
                  </a:lnTo>
                  <a:lnTo>
                    <a:pt x="2347087" y="792479"/>
                  </a:lnTo>
                  <a:lnTo>
                    <a:pt x="152145" y="792479"/>
                  </a:lnTo>
                  <a:lnTo>
                    <a:pt x="142239" y="789939"/>
                  </a:lnTo>
                  <a:lnTo>
                    <a:pt x="107061" y="774700"/>
                  </a:lnTo>
                  <a:lnTo>
                    <a:pt x="80263" y="746759"/>
                  </a:lnTo>
                  <a:lnTo>
                    <a:pt x="75183" y="739139"/>
                  </a:lnTo>
                  <a:lnTo>
                    <a:pt x="64262" y="701039"/>
                  </a:lnTo>
                  <a:lnTo>
                    <a:pt x="64078" y="162559"/>
                  </a:lnTo>
                  <a:lnTo>
                    <a:pt x="64642" y="152400"/>
                  </a:lnTo>
                  <a:lnTo>
                    <a:pt x="76707" y="115569"/>
                  </a:lnTo>
                  <a:lnTo>
                    <a:pt x="101473" y="86359"/>
                  </a:lnTo>
                  <a:lnTo>
                    <a:pt x="145414" y="66039"/>
                  </a:lnTo>
                  <a:lnTo>
                    <a:pt x="155448" y="64769"/>
                  </a:lnTo>
                  <a:lnTo>
                    <a:pt x="2348865" y="64769"/>
                  </a:lnTo>
                  <a:lnTo>
                    <a:pt x="2338958" y="60959"/>
                  </a:lnTo>
                  <a:lnTo>
                    <a:pt x="2328671" y="57150"/>
                  </a:lnTo>
                  <a:lnTo>
                    <a:pt x="2317877" y="53339"/>
                  </a:lnTo>
                  <a:lnTo>
                    <a:pt x="2306828" y="52069"/>
                  </a:lnTo>
                  <a:lnTo>
                    <a:pt x="2294128" y="50800"/>
                  </a:lnTo>
                  <a:close/>
                </a:path>
                <a:path w="2458720" h="855979">
                  <a:moveTo>
                    <a:pt x="2348865" y="64769"/>
                  </a:moveTo>
                  <a:lnTo>
                    <a:pt x="2306192" y="64769"/>
                  </a:lnTo>
                  <a:lnTo>
                    <a:pt x="2315971" y="66039"/>
                  </a:lnTo>
                  <a:lnTo>
                    <a:pt x="2325496" y="68579"/>
                  </a:lnTo>
                  <a:lnTo>
                    <a:pt x="2334641" y="72389"/>
                  </a:lnTo>
                  <a:lnTo>
                    <a:pt x="2343277" y="77469"/>
                  </a:lnTo>
                  <a:lnTo>
                    <a:pt x="2351278" y="81279"/>
                  </a:lnTo>
                  <a:lnTo>
                    <a:pt x="2377948" y="109219"/>
                  </a:lnTo>
                  <a:lnTo>
                    <a:pt x="2392553" y="146050"/>
                  </a:lnTo>
                  <a:lnTo>
                    <a:pt x="2394077" y="694689"/>
                  </a:lnTo>
                  <a:lnTo>
                    <a:pt x="2393568" y="704850"/>
                  </a:lnTo>
                  <a:lnTo>
                    <a:pt x="2381504" y="741679"/>
                  </a:lnTo>
                  <a:lnTo>
                    <a:pt x="2356612" y="770889"/>
                  </a:lnTo>
                  <a:lnTo>
                    <a:pt x="2322449" y="788669"/>
                  </a:lnTo>
                  <a:lnTo>
                    <a:pt x="2302891" y="792479"/>
                  </a:lnTo>
                  <a:lnTo>
                    <a:pt x="2347087" y="792479"/>
                  </a:lnTo>
                  <a:lnTo>
                    <a:pt x="2380615" y="765809"/>
                  </a:lnTo>
                  <a:lnTo>
                    <a:pt x="2401696" y="727709"/>
                  </a:lnTo>
                  <a:lnTo>
                    <a:pt x="2406918" y="162559"/>
                  </a:lnTo>
                  <a:lnTo>
                    <a:pt x="2406523" y="153669"/>
                  </a:lnTo>
                  <a:lnTo>
                    <a:pt x="2393950" y="111759"/>
                  </a:lnTo>
                  <a:lnTo>
                    <a:pt x="2366644" y="77469"/>
                  </a:lnTo>
                  <a:lnTo>
                    <a:pt x="2358008" y="71119"/>
                  </a:lnTo>
                  <a:lnTo>
                    <a:pt x="2348865" y="64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7923" y="5614187"/>
              <a:ext cx="3354336" cy="78671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3816" y="5632716"/>
              <a:ext cx="2154936" cy="8488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4988" y="5643371"/>
              <a:ext cx="3215640" cy="647700"/>
            </a:xfrm>
            <a:custGeom>
              <a:avLst/>
              <a:gdLst/>
              <a:ahLst/>
              <a:cxnLst/>
              <a:rect l="l" t="t" r="r" b="b"/>
              <a:pathLst>
                <a:path w="3215640" h="647700">
                  <a:moveTo>
                    <a:pt x="3107690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3107690" y="647700"/>
                  </a:lnTo>
                  <a:lnTo>
                    <a:pt x="3149685" y="639208"/>
                  </a:lnTo>
                  <a:lnTo>
                    <a:pt x="3184001" y="616061"/>
                  </a:lnTo>
                  <a:lnTo>
                    <a:pt x="3207148" y="581745"/>
                  </a:lnTo>
                  <a:lnTo>
                    <a:pt x="3215640" y="539750"/>
                  </a:lnTo>
                  <a:lnTo>
                    <a:pt x="3215640" y="107950"/>
                  </a:lnTo>
                  <a:lnTo>
                    <a:pt x="3207148" y="65954"/>
                  </a:lnTo>
                  <a:lnTo>
                    <a:pt x="3184001" y="31638"/>
                  </a:lnTo>
                  <a:lnTo>
                    <a:pt x="3149685" y="8491"/>
                  </a:lnTo>
                  <a:lnTo>
                    <a:pt x="3107690" y="0"/>
                  </a:lnTo>
                  <a:close/>
                </a:path>
              </a:pathLst>
            </a:custGeom>
            <a:solidFill>
              <a:srgbClr val="464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3022" y="5611875"/>
              <a:ext cx="3279775" cy="711200"/>
            </a:xfrm>
            <a:custGeom>
              <a:avLst/>
              <a:gdLst/>
              <a:ahLst/>
              <a:cxnLst/>
              <a:rect l="l" t="t" r="r" b="b"/>
              <a:pathLst>
                <a:path w="3279775" h="711200">
                  <a:moveTo>
                    <a:pt x="3139655" y="0"/>
                  </a:moveTo>
                  <a:lnTo>
                    <a:pt x="138328" y="0"/>
                  </a:lnTo>
                  <a:lnTo>
                    <a:pt x="124129" y="1270"/>
                  </a:lnTo>
                  <a:lnTo>
                    <a:pt x="84010" y="11429"/>
                  </a:lnTo>
                  <a:lnTo>
                    <a:pt x="49872" y="33020"/>
                  </a:lnTo>
                  <a:lnTo>
                    <a:pt x="23075" y="63500"/>
                  </a:lnTo>
                  <a:lnTo>
                    <a:pt x="5829" y="100329"/>
                  </a:lnTo>
                  <a:lnTo>
                    <a:pt x="22" y="138429"/>
                  </a:lnTo>
                  <a:lnTo>
                    <a:pt x="0" y="574039"/>
                  </a:lnTo>
                  <a:lnTo>
                    <a:pt x="901" y="588010"/>
                  </a:lnTo>
                  <a:lnTo>
                    <a:pt x="11645" y="627380"/>
                  </a:lnTo>
                  <a:lnTo>
                    <a:pt x="32994" y="661669"/>
                  </a:lnTo>
                  <a:lnTo>
                    <a:pt x="63207" y="689610"/>
                  </a:lnTo>
                  <a:lnTo>
                    <a:pt x="99923" y="706119"/>
                  </a:lnTo>
                  <a:lnTo>
                    <a:pt x="127279" y="711200"/>
                  </a:lnTo>
                  <a:lnTo>
                    <a:pt x="3155530" y="711200"/>
                  </a:lnTo>
                  <a:lnTo>
                    <a:pt x="3195662" y="699769"/>
                  </a:lnTo>
                  <a:lnTo>
                    <a:pt x="3229952" y="679450"/>
                  </a:lnTo>
                  <a:lnTo>
                    <a:pt x="3235985" y="673100"/>
                  </a:lnTo>
                  <a:lnTo>
                    <a:pt x="129260" y="673100"/>
                  </a:lnTo>
                  <a:lnTo>
                    <a:pt x="119227" y="671830"/>
                  </a:lnTo>
                  <a:lnTo>
                    <a:pt x="82867" y="655319"/>
                  </a:lnTo>
                  <a:lnTo>
                    <a:pt x="55575" y="628650"/>
                  </a:lnTo>
                  <a:lnTo>
                    <a:pt x="40360" y="591819"/>
                  </a:lnTo>
                  <a:lnTo>
                    <a:pt x="38436" y="138429"/>
                  </a:lnTo>
                  <a:lnTo>
                    <a:pt x="38925" y="129539"/>
                  </a:lnTo>
                  <a:lnTo>
                    <a:pt x="50774" y="91439"/>
                  </a:lnTo>
                  <a:lnTo>
                    <a:pt x="75590" y="62229"/>
                  </a:lnTo>
                  <a:lnTo>
                    <a:pt x="110070" y="43179"/>
                  </a:lnTo>
                  <a:lnTo>
                    <a:pt x="140309" y="38100"/>
                  </a:lnTo>
                  <a:lnTo>
                    <a:pt x="3235064" y="38100"/>
                  </a:lnTo>
                  <a:lnTo>
                    <a:pt x="3227539" y="30479"/>
                  </a:lnTo>
                  <a:lnTo>
                    <a:pt x="3192614" y="10160"/>
                  </a:lnTo>
                  <a:lnTo>
                    <a:pt x="3166198" y="2539"/>
                  </a:lnTo>
                  <a:lnTo>
                    <a:pt x="3139655" y="0"/>
                  </a:lnTo>
                  <a:close/>
                </a:path>
                <a:path w="3279775" h="711200">
                  <a:moveTo>
                    <a:pt x="3235064" y="38100"/>
                  </a:moveTo>
                  <a:lnTo>
                    <a:pt x="3139655" y="38100"/>
                  </a:lnTo>
                  <a:lnTo>
                    <a:pt x="3160483" y="40639"/>
                  </a:lnTo>
                  <a:lnTo>
                    <a:pt x="3170135" y="43179"/>
                  </a:lnTo>
                  <a:lnTo>
                    <a:pt x="3204552" y="62229"/>
                  </a:lnTo>
                  <a:lnTo>
                    <a:pt x="3229063" y="91439"/>
                  </a:lnTo>
                  <a:lnTo>
                    <a:pt x="3240747" y="129539"/>
                  </a:lnTo>
                  <a:lnTo>
                    <a:pt x="3241255" y="571500"/>
                  </a:lnTo>
                  <a:lnTo>
                    <a:pt x="3240620" y="582930"/>
                  </a:lnTo>
                  <a:lnTo>
                    <a:pt x="3228809" y="621030"/>
                  </a:lnTo>
                  <a:lnTo>
                    <a:pt x="3204044" y="650239"/>
                  </a:lnTo>
                  <a:lnTo>
                    <a:pt x="3169627" y="669289"/>
                  </a:lnTo>
                  <a:lnTo>
                    <a:pt x="3149815" y="673100"/>
                  </a:lnTo>
                  <a:lnTo>
                    <a:pt x="3235985" y="673100"/>
                  </a:lnTo>
                  <a:lnTo>
                    <a:pt x="3239604" y="669289"/>
                  </a:lnTo>
                  <a:lnTo>
                    <a:pt x="3248494" y="660400"/>
                  </a:lnTo>
                  <a:lnTo>
                    <a:pt x="3256749" y="648969"/>
                  </a:lnTo>
                  <a:lnTo>
                    <a:pt x="3273767" y="612139"/>
                  </a:lnTo>
                  <a:lnTo>
                    <a:pt x="3279482" y="574039"/>
                  </a:lnTo>
                  <a:lnTo>
                    <a:pt x="3279609" y="138429"/>
                  </a:lnTo>
                  <a:lnTo>
                    <a:pt x="3278720" y="124460"/>
                  </a:lnTo>
                  <a:lnTo>
                    <a:pt x="3267925" y="83820"/>
                  </a:lnTo>
                  <a:lnTo>
                    <a:pt x="3246716" y="49529"/>
                  </a:lnTo>
                  <a:lnTo>
                    <a:pt x="3237572" y="40639"/>
                  </a:lnTo>
                  <a:lnTo>
                    <a:pt x="3235064" y="38100"/>
                  </a:lnTo>
                  <a:close/>
                </a:path>
                <a:path w="3279775" h="711200">
                  <a:moveTo>
                    <a:pt x="3139655" y="50800"/>
                  </a:moveTo>
                  <a:lnTo>
                    <a:pt x="140969" y="50800"/>
                  </a:lnTo>
                  <a:lnTo>
                    <a:pt x="114465" y="54610"/>
                  </a:lnTo>
                  <a:lnTo>
                    <a:pt x="77850" y="76200"/>
                  </a:lnTo>
                  <a:lnTo>
                    <a:pt x="66865" y="90170"/>
                  </a:lnTo>
                  <a:lnTo>
                    <a:pt x="62293" y="96520"/>
                  </a:lnTo>
                  <a:lnTo>
                    <a:pt x="51236" y="138429"/>
                  </a:lnTo>
                  <a:lnTo>
                    <a:pt x="51251" y="574039"/>
                  </a:lnTo>
                  <a:lnTo>
                    <a:pt x="61429" y="613410"/>
                  </a:lnTo>
                  <a:lnTo>
                    <a:pt x="89420" y="645160"/>
                  </a:lnTo>
                  <a:lnTo>
                    <a:pt x="129920" y="660400"/>
                  </a:lnTo>
                  <a:lnTo>
                    <a:pt x="3147910" y="660400"/>
                  </a:lnTo>
                  <a:lnTo>
                    <a:pt x="3186053" y="647700"/>
                  </a:lnTo>
                  <a:lnTo>
                    <a:pt x="130581" y="647700"/>
                  </a:lnTo>
                  <a:lnTo>
                    <a:pt x="123062" y="646430"/>
                  </a:lnTo>
                  <a:lnTo>
                    <a:pt x="85013" y="624839"/>
                  </a:lnTo>
                  <a:lnTo>
                    <a:pt x="80276" y="618489"/>
                  </a:lnTo>
                  <a:lnTo>
                    <a:pt x="76085" y="613410"/>
                  </a:lnTo>
                  <a:lnTo>
                    <a:pt x="64052" y="574039"/>
                  </a:lnTo>
                  <a:lnTo>
                    <a:pt x="64046" y="138429"/>
                  </a:lnTo>
                  <a:lnTo>
                    <a:pt x="64503" y="130810"/>
                  </a:lnTo>
                  <a:lnTo>
                    <a:pt x="82270" y="90170"/>
                  </a:lnTo>
                  <a:lnTo>
                    <a:pt x="118859" y="67310"/>
                  </a:lnTo>
                  <a:lnTo>
                    <a:pt x="126225" y="64770"/>
                  </a:lnTo>
                  <a:lnTo>
                    <a:pt x="133730" y="64770"/>
                  </a:lnTo>
                  <a:lnTo>
                    <a:pt x="141630" y="63500"/>
                  </a:lnTo>
                  <a:lnTo>
                    <a:pt x="3184550" y="63500"/>
                  </a:lnTo>
                  <a:lnTo>
                    <a:pt x="3182708" y="62229"/>
                  </a:lnTo>
                  <a:lnTo>
                    <a:pt x="3175088" y="58420"/>
                  </a:lnTo>
                  <a:lnTo>
                    <a:pt x="3158578" y="53339"/>
                  </a:lnTo>
                  <a:lnTo>
                    <a:pt x="3149688" y="52070"/>
                  </a:lnTo>
                  <a:lnTo>
                    <a:pt x="3139655" y="50800"/>
                  </a:lnTo>
                  <a:close/>
                </a:path>
                <a:path w="3279775" h="711200">
                  <a:moveTo>
                    <a:pt x="3184550" y="63500"/>
                  </a:moveTo>
                  <a:lnTo>
                    <a:pt x="3139655" y="63500"/>
                  </a:lnTo>
                  <a:lnTo>
                    <a:pt x="3149053" y="64770"/>
                  </a:lnTo>
                  <a:lnTo>
                    <a:pt x="3156546" y="66039"/>
                  </a:lnTo>
                  <a:lnTo>
                    <a:pt x="3194392" y="87629"/>
                  </a:lnTo>
                  <a:lnTo>
                    <a:pt x="3214458" y="125729"/>
                  </a:lnTo>
                  <a:lnTo>
                    <a:pt x="3215474" y="574039"/>
                  </a:lnTo>
                  <a:lnTo>
                    <a:pt x="3215093" y="581660"/>
                  </a:lnTo>
                  <a:lnTo>
                    <a:pt x="3197440" y="621030"/>
                  </a:lnTo>
                  <a:lnTo>
                    <a:pt x="3174707" y="638810"/>
                  </a:lnTo>
                  <a:lnTo>
                    <a:pt x="3167722" y="642619"/>
                  </a:lnTo>
                  <a:lnTo>
                    <a:pt x="3160864" y="645160"/>
                  </a:lnTo>
                  <a:lnTo>
                    <a:pt x="3145878" y="647700"/>
                  </a:lnTo>
                  <a:lnTo>
                    <a:pt x="3186053" y="647700"/>
                  </a:lnTo>
                  <a:lnTo>
                    <a:pt x="3217252" y="614680"/>
                  </a:lnTo>
                  <a:lnTo>
                    <a:pt x="3228428" y="571500"/>
                  </a:lnTo>
                  <a:lnTo>
                    <a:pt x="3228320" y="138429"/>
                  </a:lnTo>
                  <a:lnTo>
                    <a:pt x="3218014" y="99060"/>
                  </a:lnTo>
                  <a:lnTo>
                    <a:pt x="3190074" y="67310"/>
                  </a:lnTo>
                  <a:lnTo>
                    <a:pt x="318455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marR="3382010" algn="ctr">
              <a:lnSpc>
                <a:spcPct val="100000"/>
              </a:lnSpc>
              <a:spcBef>
                <a:spcPts val="95"/>
              </a:spcBef>
            </a:pPr>
            <a:r>
              <a:rPr spc="-409" dirty="0"/>
              <a:t>B</a:t>
            </a:r>
            <a:r>
              <a:rPr spc="-5" dirty="0"/>
              <a:t>a</a:t>
            </a:r>
            <a:r>
              <a:rPr spc="-125" dirty="0"/>
              <a:t>ş</a:t>
            </a:r>
            <a:r>
              <a:rPr spc="15" dirty="0"/>
              <a:t>a</a:t>
            </a:r>
            <a:r>
              <a:rPr spc="25" dirty="0"/>
              <a:t>r</a:t>
            </a:r>
            <a:r>
              <a:rPr spc="-40" dirty="0"/>
              <a:t>ı</a:t>
            </a:r>
            <a:r>
              <a:rPr spc="-65" dirty="0"/>
              <a:t>s</a:t>
            </a:r>
            <a:r>
              <a:rPr spc="75" dirty="0"/>
              <a:t>ı</a:t>
            </a:r>
            <a:r>
              <a:rPr spc="155" dirty="0"/>
              <a:t>z</a:t>
            </a:r>
            <a:r>
              <a:rPr spc="40" dirty="0"/>
              <a:t>lık</a:t>
            </a:r>
          </a:p>
          <a:p>
            <a:pPr marL="242570" marR="3377565" algn="ctr">
              <a:lnSpc>
                <a:spcPct val="100000"/>
              </a:lnSpc>
            </a:pPr>
            <a:r>
              <a:rPr spc="-15" dirty="0"/>
              <a:t>Korkusu</a:t>
            </a:r>
          </a:p>
          <a:p>
            <a:pPr marL="3547110">
              <a:lnSpc>
                <a:spcPct val="100000"/>
              </a:lnSpc>
              <a:spcBef>
                <a:spcPts val="2235"/>
              </a:spcBef>
            </a:pPr>
            <a:r>
              <a:rPr sz="2000" spc="10" dirty="0">
                <a:solidFill>
                  <a:srgbClr val="FFFFFF"/>
                </a:solidFill>
              </a:rPr>
              <a:t>Dersi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spc="5" dirty="0">
                <a:solidFill>
                  <a:srgbClr val="FFFFFF"/>
                </a:solidFill>
              </a:rPr>
              <a:t>sevmemek</a:t>
            </a:r>
            <a:endParaRPr sz="2000"/>
          </a:p>
          <a:p>
            <a:pPr marL="242570" marR="3307079" algn="ctr">
              <a:lnSpc>
                <a:spcPct val="100000"/>
              </a:lnSpc>
              <a:spcBef>
                <a:spcPts val="2065"/>
              </a:spcBef>
            </a:pPr>
            <a:r>
              <a:rPr dirty="0">
                <a:solidFill>
                  <a:srgbClr val="FFFFFF"/>
                </a:solidFill>
              </a:rPr>
              <a:t>Plansızlık</a:t>
            </a:r>
          </a:p>
          <a:p>
            <a:pPr marL="242570">
              <a:lnSpc>
                <a:spcPct val="100000"/>
              </a:lnSpc>
              <a:spcBef>
                <a:spcPts val="30"/>
              </a:spcBef>
            </a:pPr>
            <a:endParaRPr sz="3900"/>
          </a:p>
          <a:p>
            <a:pPr marL="2011680" marR="1246505" algn="ctr">
              <a:lnSpc>
                <a:spcPct val="100000"/>
              </a:lnSpc>
              <a:spcBef>
                <a:spcPts val="5"/>
              </a:spcBef>
            </a:pPr>
            <a:r>
              <a:rPr spc="25" dirty="0">
                <a:solidFill>
                  <a:srgbClr val="FFFFFF"/>
                </a:solidFill>
              </a:rPr>
              <a:t>Kendinizin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50" dirty="0">
                <a:solidFill>
                  <a:srgbClr val="FFFFFF"/>
                </a:solidFill>
              </a:rPr>
              <a:t>ve  </a:t>
            </a:r>
            <a:r>
              <a:rPr spc="35" dirty="0">
                <a:solidFill>
                  <a:srgbClr val="FFFFFF"/>
                </a:solidFill>
              </a:rPr>
              <a:t>Ailenizin </a:t>
            </a:r>
            <a:r>
              <a:rPr spc="-20" dirty="0">
                <a:solidFill>
                  <a:srgbClr val="FFFFFF"/>
                </a:solidFill>
              </a:rPr>
              <a:t>Sizi  </a:t>
            </a:r>
            <a:r>
              <a:rPr spc="-40" dirty="0">
                <a:solidFill>
                  <a:srgbClr val="FFFFFF"/>
                </a:solidFill>
              </a:rPr>
              <a:t>Başkalarıyla  </a:t>
            </a:r>
            <a:r>
              <a:rPr spc="-35" dirty="0">
                <a:solidFill>
                  <a:srgbClr val="FFFFFF"/>
                </a:solidFill>
              </a:rPr>
              <a:t>Kıyaslaması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2616" y="5143500"/>
            <a:ext cx="2880360" cy="3599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1368" y="518609"/>
            <a:ext cx="5877560" cy="4587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10"/>
              </a:spcBef>
            </a:pPr>
            <a:r>
              <a:rPr sz="1800" spc="60" dirty="0">
                <a:latin typeface="Arial"/>
                <a:cs typeface="Arial"/>
              </a:rPr>
              <a:t>Kendine </a:t>
            </a:r>
            <a:r>
              <a:rPr sz="1800" spc="70" dirty="0">
                <a:latin typeface="Arial"/>
                <a:cs typeface="Arial"/>
              </a:rPr>
              <a:t>güvenen, inanan </a:t>
            </a:r>
            <a:r>
              <a:rPr sz="1800" spc="120" dirty="0">
                <a:latin typeface="Arial"/>
                <a:cs typeface="Arial"/>
              </a:rPr>
              <a:t>bir </a:t>
            </a:r>
            <a:r>
              <a:rPr sz="1800" spc="65" dirty="0">
                <a:latin typeface="Arial"/>
                <a:cs typeface="Arial"/>
              </a:rPr>
              <a:t>insanın </a:t>
            </a:r>
            <a:r>
              <a:rPr sz="1800" spc="75" dirty="0">
                <a:latin typeface="Arial"/>
                <a:cs typeface="Arial"/>
              </a:rPr>
              <a:t>üstesinden  </a:t>
            </a:r>
            <a:r>
              <a:rPr sz="1800" spc="60" dirty="0">
                <a:latin typeface="Arial"/>
                <a:cs typeface="Arial"/>
              </a:rPr>
              <a:t>gelemeyeceği </a:t>
            </a:r>
            <a:r>
              <a:rPr sz="1800" spc="120" dirty="0">
                <a:latin typeface="Arial"/>
                <a:cs typeface="Arial"/>
              </a:rPr>
              <a:t>bir </a:t>
            </a:r>
            <a:r>
              <a:rPr sz="1800" spc="65" dirty="0">
                <a:latin typeface="Arial"/>
                <a:cs typeface="Arial"/>
              </a:rPr>
              <a:t>iş </a:t>
            </a:r>
            <a:r>
              <a:rPr sz="1800" spc="105" dirty="0">
                <a:latin typeface="Arial"/>
                <a:cs typeface="Arial"/>
              </a:rPr>
              <a:t>yoktur. </a:t>
            </a:r>
            <a:r>
              <a:rPr sz="1800" spc="-5" dirty="0">
                <a:latin typeface="Arial"/>
                <a:cs typeface="Arial"/>
              </a:rPr>
              <a:t>Başarıya </a:t>
            </a:r>
            <a:r>
              <a:rPr sz="1800" spc="95" dirty="0">
                <a:latin typeface="Arial"/>
                <a:cs typeface="Arial"/>
              </a:rPr>
              <a:t>giden </a:t>
            </a:r>
            <a:r>
              <a:rPr sz="1800" spc="70" dirty="0">
                <a:latin typeface="Arial"/>
                <a:cs typeface="Arial"/>
              </a:rPr>
              <a:t>yolda  </a:t>
            </a:r>
            <a:r>
              <a:rPr sz="1800" spc="60" dirty="0">
                <a:latin typeface="Arial"/>
                <a:cs typeface="Arial"/>
              </a:rPr>
              <a:t>atılması </a:t>
            </a:r>
            <a:r>
              <a:rPr sz="1800" spc="75" dirty="0">
                <a:latin typeface="Arial"/>
                <a:cs typeface="Arial"/>
              </a:rPr>
              <a:t>gereken adımlardan </a:t>
            </a:r>
            <a:r>
              <a:rPr sz="1800" spc="120" dirty="0">
                <a:latin typeface="Arial"/>
                <a:cs typeface="Arial"/>
              </a:rPr>
              <a:t>biri </a:t>
            </a:r>
            <a:r>
              <a:rPr sz="1800" spc="60" dirty="0">
                <a:latin typeface="Arial"/>
                <a:cs typeface="Arial"/>
              </a:rPr>
              <a:t>de </a:t>
            </a:r>
            <a:r>
              <a:rPr sz="1800" b="1" spc="25" dirty="0">
                <a:solidFill>
                  <a:srgbClr val="FF0000"/>
                </a:solidFill>
                <a:latin typeface="Arial"/>
                <a:cs typeface="Arial"/>
              </a:rPr>
              <a:t>‘’ÖZGÜVEN’’</a:t>
            </a:r>
            <a:r>
              <a:rPr sz="1800" spc="25" dirty="0">
                <a:latin typeface="Arial"/>
                <a:cs typeface="Arial"/>
              </a:rPr>
              <a:t>dir.  </a:t>
            </a:r>
            <a:r>
              <a:rPr sz="1800" spc="65" dirty="0">
                <a:latin typeface="Arial"/>
                <a:cs typeface="Arial"/>
              </a:rPr>
              <a:t>Yapabileceklerinin </a:t>
            </a:r>
            <a:r>
              <a:rPr sz="1800" spc="85" dirty="0">
                <a:latin typeface="Arial"/>
                <a:cs typeface="Arial"/>
              </a:rPr>
              <a:t>farkında </a:t>
            </a:r>
            <a:r>
              <a:rPr sz="1800" spc="75" dirty="0">
                <a:latin typeface="Arial"/>
                <a:cs typeface="Arial"/>
              </a:rPr>
              <a:t>olan, </a:t>
            </a:r>
            <a:r>
              <a:rPr sz="1800" spc="85" dirty="0">
                <a:latin typeface="Arial"/>
                <a:cs typeface="Arial"/>
              </a:rPr>
              <a:t>kendine </a:t>
            </a:r>
            <a:r>
              <a:rPr sz="1800" spc="70" dirty="0">
                <a:latin typeface="Arial"/>
                <a:cs typeface="Arial"/>
              </a:rPr>
              <a:t>inanan </a:t>
            </a:r>
            <a:r>
              <a:rPr sz="1800" spc="120" dirty="0">
                <a:latin typeface="Arial"/>
                <a:cs typeface="Arial"/>
              </a:rPr>
              <a:t>biri  </a:t>
            </a:r>
            <a:r>
              <a:rPr sz="1800" spc="55" dirty="0">
                <a:latin typeface="Arial"/>
                <a:cs typeface="Arial"/>
              </a:rPr>
              <a:t>çalışmalarının </a:t>
            </a:r>
            <a:r>
              <a:rPr sz="1800" spc="90" dirty="0">
                <a:latin typeface="Arial"/>
                <a:cs typeface="Arial"/>
              </a:rPr>
              <a:t>sonucunu </a:t>
            </a:r>
            <a:r>
              <a:rPr sz="1800" spc="80" dirty="0">
                <a:latin typeface="Arial"/>
                <a:cs typeface="Arial"/>
              </a:rPr>
              <a:t>elbette </a:t>
            </a:r>
            <a:r>
              <a:rPr sz="1800" spc="60" dirty="0">
                <a:latin typeface="Arial"/>
                <a:cs typeface="Arial"/>
              </a:rPr>
              <a:t>alacaktır. </a:t>
            </a:r>
            <a:r>
              <a:rPr sz="1800" spc="65" dirty="0">
                <a:latin typeface="Arial"/>
                <a:cs typeface="Arial"/>
              </a:rPr>
              <a:t>Ancak  </a:t>
            </a:r>
            <a:r>
              <a:rPr sz="1800" spc="40" dirty="0">
                <a:latin typeface="Arial"/>
                <a:cs typeface="Arial"/>
              </a:rPr>
              <a:t>başarı </a:t>
            </a:r>
            <a:r>
              <a:rPr sz="1800" spc="75" dirty="0">
                <a:latin typeface="Arial"/>
                <a:cs typeface="Arial"/>
              </a:rPr>
              <a:t>kadar </a:t>
            </a:r>
            <a:r>
              <a:rPr sz="1800" spc="55" dirty="0">
                <a:latin typeface="Arial"/>
                <a:cs typeface="Arial"/>
              </a:rPr>
              <a:t>başarısızlık da </a:t>
            </a:r>
            <a:r>
              <a:rPr sz="1800" spc="90" dirty="0">
                <a:latin typeface="Arial"/>
                <a:cs typeface="Arial"/>
              </a:rPr>
              <a:t>doğal </a:t>
            </a:r>
            <a:r>
              <a:rPr sz="1800" spc="120" dirty="0">
                <a:latin typeface="Arial"/>
                <a:cs typeface="Arial"/>
              </a:rPr>
              <a:t>bir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sonuçtur.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40" dirty="0">
                <a:latin typeface="Arial"/>
                <a:cs typeface="Arial"/>
              </a:rPr>
              <a:t>Başarısızlıkların </a:t>
            </a:r>
            <a:r>
              <a:rPr sz="1800" spc="70" dirty="0">
                <a:latin typeface="Arial"/>
                <a:cs typeface="Arial"/>
              </a:rPr>
              <a:t>ardından </a:t>
            </a:r>
            <a:r>
              <a:rPr sz="1800" spc="55" dirty="0">
                <a:latin typeface="Arial"/>
                <a:cs typeface="Arial"/>
              </a:rPr>
              <a:t>bahanelere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sığınmak,</a:t>
            </a:r>
            <a:endParaRPr sz="1800">
              <a:latin typeface="Arial"/>
              <a:cs typeface="Arial"/>
            </a:endParaRPr>
          </a:p>
          <a:p>
            <a:pPr marL="12700" marR="431165">
              <a:lnSpc>
                <a:spcPct val="118300"/>
              </a:lnSpc>
              <a:spcBef>
                <a:spcPts val="10"/>
              </a:spcBef>
            </a:pPr>
            <a:r>
              <a:rPr sz="1800" spc="70" dirty="0">
                <a:latin typeface="Arial"/>
                <a:cs typeface="Arial"/>
              </a:rPr>
              <a:t>vazgeçmek </a:t>
            </a:r>
            <a:r>
              <a:rPr sz="1800" spc="65" dirty="0">
                <a:latin typeface="Arial"/>
                <a:cs typeface="Arial"/>
              </a:rPr>
              <a:t>yerine; </a:t>
            </a:r>
            <a:r>
              <a:rPr sz="1800" spc="55" dirty="0">
                <a:latin typeface="Arial"/>
                <a:cs typeface="Arial"/>
              </a:rPr>
              <a:t>başarısızlığın </a:t>
            </a:r>
            <a:r>
              <a:rPr sz="1800" spc="85" dirty="0">
                <a:latin typeface="Arial"/>
                <a:cs typeface="Arial"/>
              </a:rPr>
              <a:t>nedenlerini  </a:t>
            </a:r>
            <a:r>
              <a:rPr sz="1800" spc="70" dirty="0">
                <a:latin typeface="Arial"/>
                <a:cs typeface="Arial"/>
              </a:rPr>
              <a:t>araştırmak, </a:t>
            </a:r>
            <a:r>
              <a:rPr sz="1800" spc="90" dirty="0">
                <a:latin typeface="Arial"/>
                <a:cs typeface="Arial"/>
              </a:rPr>
              <a:t>değerlendirmek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70" dirty="0">
                <a:latin typeface="Arial"/>
                <a:cs typeface="Arial"/>
              </a:rPr>
              <a:t>yeniden </a:t>
            </a:r>
            <a:r>
              <a:rPr sz="1800" spc="80" dirty="0">
                <a:latin typeface="Arial"/>
                <a:cs typeface="Arial"/>
              </a:rPr>
              <a:t>denemek  </a:t>
            </a:r>
            <a:r>
              <a:rPr sz="1800" spc="90" dirty="0">
                <a:latin typeface="Arial"/>
                <a:cs typeface="Arial"/>
              </a:rPr>
              <a:t>gerekir. </a:t>
            </a:r>
            <a:r>
              <a:rPr sz="1800" spc="70" dirty="0">
                <a:latin typeface="Arial"/>
                <a:cs typeface="Arial"/>
              </a:rPr>
              <a:t>Unutmayın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110" dirty="0">
                <a:latin typeface="Arial"/>
                <a:cs typeface="Arial"/>
              </a:rPr>
              <a:t>ki;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Arial"/>
              <a:cs typeface="Arial"/>
            </a:endParaRPr>
          </a:p>
          <a:p>
            <a:pPr marL="12700" marR="20955">
              <a:lnSpc>
                <a:spcPct val="1183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İNANMAK, 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BAŞARMANIN 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YARISIDIR. 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DİĞER YARISI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  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HEDEF 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BELİRLEMEK </a:t>
            </a:r>
            <a:r>
              <a:rPr sz="1800" b="1" spc="-120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VERİMLİ, </a:t>
            </a:r>
            <a:r>
              <a:rPr sz="1800" b="1" spc="-80" dirty="0">
                <a:solidFill>
                  <a:srgbClr val="FF0000"/>
                </a:solidFill>
                <a:latin typeface="Arial"/>
                <a:cs typeface="Arial"/>
              </a:rPr>
              <a:t>PLANLI</a:t>
            </a:r>
            <a:r>
              <a:rPr sz="1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FF0000"/>
                </a:solidFill>
                <a:latin typeface="Arial"/>
                <a:cs typeface="Arial"/>
              </a:rPr>
              <a:t>DERS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ÇALIŞMAKTIR.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376554"/>
            <a:ext cx="5989955" cy="62045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0640" algn="ctr">
              <a:lnSpc>
                <a:spcPct val="100000"/>
              </a:lnSpc>
              <a:spcBef>
                <a:spcPts val="505"/>
              </a:spcBef>
            </a:pP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HEDEF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FF0000"/>
                </a:solidFill>
                <a:latin typeface="Arial"/>
                <a:cs typeface="Arial"/>
              </a:rPr>
              <a:t>BELİRLEMEK</a:t>
            </a:r>
            <a:endParaRPr sz="1800">
              <a:latin typeface="Arial"/>
              <a:cs typeface="Arial"/>
            </a:endParaRPr>
          </a:p>
          <a:p>
            <a:pPr marL="12700" marR="160020">
              <a:lnSpc>
                <a:spcPct val="1185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Başarıya </a:t>
            </a:r>
            <a:r>
              <a:rPr sz="1800" spc="95" dirty="0">
                <a:latin typeface="Arial"/>
                <a:cs typeface="Arial"/>
              </a:rPr>
              <a:t>giden </a:t>
            </a:r>
            <a:r>
              <a:rPr sz="1800" spc="70" dirty="0">
                <a:latin typeface="Arial"/>
                <a:cs typeface="Arial"/>
              </a:rPr>
              <a:t>yolda </a:t>
            </a:r>
            <a:r>
              <a:rPr sz="1800" spc="60" dirty="0">
                <a:latin typeface="Arial"/>
                <a:cs typeface="Arial"/>
              </a:rPr>
              <a:t>en </a:t>
            </a:r>
            <a:r>
              <a:rPr sz="1800" spc="55" dirty="0">
                <a:latin typeface="Arial"/>
                <a:cs typeface="Arial"/>
              </a:rPr>
              <a:t>başta </a:t>
            </a:r>
            <a:r>
              <a:rPr sz="1800" spc="50" dirty="0">
                <a:latin typeface="Arial"/>
                <a:cs typeface="Arial"/>
              </a:rPr>
              <a:t>yapılması </a:t>
            </a:r>
            <a:r>
              <a:rPr sz="1800" spc="75" dirty="0">
                <a:latin typeface="Arial"/>
                <a:cs typeface="Arial"/>
              </a:rPr>
              <a:t>gereken </a:t>
            </a:r>
            <a:r>
              <a:rPr sz="1800" spc="10" dirty="0">
                <a:latin typeface="Arial"/>
                <a:cs typeface="Arial"/>
              </a:rPr>
              <a:t>şey  </a:t>
            </a:r>
            <a:r>
              <a:rPr sz="1800" b="1" spc="-100" dirty="0">
                <a:solidFill>
                  <a:srgbClr val="FF0000"/>
                </a:solidFill>
                <a:latin typeface="Arial"/>
                <a:cs typeface="Arial"/>
              </a:rPr>
              <a:t>HEDEF </a:t>
            </a:r>
            <a:r>
              <a:rPr sz="1800" b="1" spc="-70" dirty="0">
                <a:solidFill>
                  <a:srgbClr val="FF0000"/>
                </a:solidFill>
                <a:latin typeface="Arial"/>
                <a:cs typeface="Arial"/>
              </a:rPr>
              <a:t>BELİRLEMEK</a:t>
            </a:r>
            <a:r>
              <a:rPr sz="1800" spc="-70" dirty="0">
                <a:latin typeface="Arial"/>
                <a:cs typeface="Arial"/>
              </a:rPr>
              <a:t>tir. </a:t>
            </a:r>
            <a:r>
              <a:rPr sz="1800" spc="70" dirty="0">
                <a:latin typeface="Arial"/>
                <a:cs typeface="Arial"/>
              </a:rPr>
              <a:t>Hedefi </a:t>
            </a:r>
            <a:r>
              <a:rPr sz="1800" spc="75" dirty="0">
                <a:latin typeface="Arial"/>
                <a:cs typeface="Arial"/>
              </a:rPr>
              <a:t>olmayan gemiye </a:t>
            </a:r>
            <a:r>
              <a:rPr sz="1800" spc="100" dirty="0">
                <a:latin typeface="Arial"/>
                <a:cs typeface="Arial"/>
              </a:rPr>
              <a:t>hiçbir  rüzgar </a:t>
            </a:r>
            <a:r>
              <a:rPr sz="1800" spc="75" dirty="0">
                <a:latin typeface="Arial"/>
                <a:cs typeface="Arial"/>
              </a:rPr>
              <a:t>yardım </a:t>
            </a:r>
            <a:r>
              <a:rPr sz="1800" spc="90" dirty="0">
                <a:latin typeface="Arial"/>
                <a:cs typeface="Arial"/>
              </a:rPr>
              <a:t>etmez. </a:t>
            </a:r>
            <a:r>
              <a:rPr sz="1800" spc="70" dirty="0">
                <a:latin typeface="Arial"/>
                <a:cs typeface="Arial"/>
              </a:rPr>
              <a:t>Hedefler, </a:t>
            </a:r>
            <a:r>
              <a:rPr sz="1800" spc="80" dirty="0">
                <a:latin typeface="Arial"/>
                <a:cs typeface="Arial"/>
              </a:rPr>
              <a:t>yapmamız </a:t>
            </a:r>
            <a:r>
              <a:rPr sz="1800" spc="75" dirty="0">
                <a:latin typeface="Arial"/>
                <a:cs typeface="Arial"/>
              </a:rPr>
              <a:t>gereken  </a:t>
            </a:r>
            <a:r>
              <a:rPr sz="1800" spc="55" dirty="0">
                <a:latin typeface="Arial"/>
                <a:cs typeface="Arial"/>
              </a:rPr>
              <a:t>çalışmaların </a:t>
            </a:r>
            <a:r>
              <a:rPr sz="1800" spc="65" dirty="0">
                <a:latin typeface="Arial"/>
                <a:cs typeface="Arial"/>
              </a:rPr>
              <a:t>planlanmasında </a:t>
            </a:r>
            <a:r>
              <a:rPr sz="1800" spc="90" dirty="0">
                <a:latin typeface="Arial"/>
                <a:cs typeface="Arial"/>
              </a:rPr>
              <a:t>bize </a:t>
            </a:r>
            <a:r>
              <a:rPr sz="1800" spc="80" dirty="0">
                <a:latin typeface="Arial"/>
                <a:cs typeface="Arial"/>
              </a:rPr>
              <a:t>yol gösteren  </a:t>
            </a:r>
            <a:r>
              <a:rPr sz="1800" spc="100" dirty="0">
                <a:latin typeface="Arial"/>
                <a:cs typeface="Arial"/>
              </a:rPr>
              <a:t>kılavuzumuzdur.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Arial"/>
              <a:cs typeface="Arial"/>
            </a:endParaRPr>
          </a:p>
          <a:p>
            <a:pPr marL="12700" marR="377190" algn="just">
              <a:lnSpc>
                <a:spcPct val="118600"/>
              </a:lnSpc>
            </a:pP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HEDEFİNİZ, </a:t>
            </a:r>
            <a:r>
              <a:rPr sz="1800" spc="70" dirty="0">
                <a:latin typeface="Arial"/>
                <a:cs typeface="Arial"/>
              </a:rPr>
              <a:t>gerçekçi, </a:t>
            </a:r>
            <a:r>
              <a:rPr sz="1800" spc="65" dirty="0">
                <a:latin typeface="Arial"/>
                <a:cs typeface="Arial"/>
              </a:rPr>
              <a:t>yetenek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95" dirty="0">
                <a:latin typeface="Arial"/>
                <a:cs typeface="Arial"/>
              </a:rPr>
              <a:t>ilgilerinize </a:t>
            </a:r>
            <a:r>
              <a:rPr sz="1800" spc="100" dirty="0">
                <a:latin typeface="Arial"/>
                <a:cs typeface="Arial"/>
              </a:rPr>
              <a:t>uygun  </a:t>
            </a:r>
            <a:r>
              <a:rPr sz="1800" spc="85" dirty="0">
                <a:latin typeface="Arial"/>
                <a:cs typeface="Arial"/>
              </a:rPr>
              <a:t>olmalıdır. </a:t>
            </a:r>
            <a:r>
              <a:rPr sz="1800" spc="40" dirty="0">
                <a:latin typeface="Arial"/>
                <a:cs typeface="Arial"/>
              </a:rPr>
              <a:t>Gerçekçi </a:t>
            </a:r>
            <a:r>
              <a:rPr sz="1800" spc="60" dirty="0">
                <a:latin typeface="Arial"/>
                <a:cs typeface="Arial"/>
              </a:rPr>
              <a:t>olmayacak </a:t>
            </a:r>
            <a:r>
              <a:rPr sz="1800" spc="75" dirty="0">
                <a:latin typeface="Arial"/>
                <a:cs typeface="Arial"/>
              </a:rPr>
              <a:t>kadar yüksek </a:t>
            </a:r>
            <a:r>
              <a:rPr sz="1800" spc="10" dirty="0">
                <a:latin typeface="Arial"/>
                <a:cs typeface="Arial"/>
              </a:rPr>
              <a:t>ya </a:t>
            </a:r>
            <a:r>
              <a:rPr sz="1800" spc="55" dirty="0">
                <a:latin typeface="Arial"/>
                <a:cs typeface="Arial"/>
              </a:rPr>
              <a:t>da  </a:t>
            </a:r>
            <a:r>
              <a:rPr sz="1800" spc="75" dirty="0">
                <a:latin typeface="Arial"/>
                <a:cs typeface="Arial"/>
              </a:rPr>
              <a:t>ulaşabileceğinizin </a:t>
            </a:r>
            <a:r>
              <a:rPr sz="1800" spc="85" dirty="0">
                <a:latin typeface="Arial"/>
                <a:cs typeface="Arial"/>
              </a:rPr>
              <a:t>çok </a:t>
            </a:r>
            <a:r>
              <a:rPr sz="1800" spc="70" dirty="0">
                <a:latin typeface="Arial"/>
                <a:cs typeface="Arial"/>
              </a:rPr>
              <a:t>altında kalan </a:t>
            </a:r>
            <a:r>
              <a:rPr sz="1800" spc="90" dirty="0">
                <a:latin typeface="Arial"/>
                <a:cs typeface="Arial"/>
              </a:rPr>
              <a:t>hedeflerin sizi  </a:t>
            </a:r>
            <a:r>
              <a:rPr sz="1800" spc="95" dirty="0">
                <a:latin typeface="Arial"/>
                <a:cs typeface="Arial"/>
              </a:rPr>
              <a:t>hem </a:t>
            </a:r>
            <a:r>
              <a:rPr sz="1800" spc="45" dirty="0">
                <a:latin typeface="Arial"/>
                <a:cs typeface="Arial"/>
              </a:rPr>
              <a:t>başarısızlığa </a:t>
            </a:r>
            <a:r>
              <a:rPr sz="1800" spc="95" dirty="0">
                <a:latin typeface="Arial"/>
                <a:cs typeface="Arial"/>
              </a:rPr>
              <a:t>hem </a:t>
            </a:r>
            <a:r>
              <a:rPr sz="1800" spc="80" dirty="0">
                <a:latin typeface="Arial"/>
                <a:cs typeface="Arial"/>
              </a:rPr>
              <a:t>düş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kırıklığına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1800" spc="75" dirty="0">
                <a:latin typeface="Arial"/>
                <a:cs typeface="Arial"/>
              </a:rPr>
              <a:t>sürükleyeceğini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unutmayın.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5"/>
              </a:spcBef>
            </a:pPr>
            <a:r>
              <a:rPr sz="1800" spc="75" dirty="0">
                <a:latin typeface="Arial"/>
                <a:cs typeface="Arial"/>
              </a:rPr>
              <a:t>Hedefinize ulaşmak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80" dirty="0">
                <a:latin typeface="Arial"/>
                <a:cs typeface="Arial"/>
              </a:rPr>
              <a:t>istenilen </a:t>
            </a:r>
            <a:r>
              <a:rPr sz="1800" spc="65" dirty="0">
                <a:latin typeface="Arial"/>
                <a:cs typeface="Arial"/>
              </a:rPr>
              <a:t>şartları, </a:t>
            </a:r>
            <a:r>
              <a:rPr sz="1800" spc="55" dirty="0">
                <a:latin typeface="Arial"/>
                <a:cs typeface="Arial"/>
              </a:rPr>
              <a:t>sınırları  </a:t>
            </a:r>
            <a:r>
              <a:rPr sz="1800" spc="60" dirty="0">
                <a:latin typeface="Arial"/>
                <a:cs typeface="Arial"/>
              </a:rPr>
              <a:t>araştırın, </a:t>
            </a:r>
            <a:r>
              <a:rPr sz="1800" spc="90" dirty="0">
                <a:latin typeface="Arial"/>
                <a:cs typeface="Arial"/>
              </a:rPr>
              <a:t>öğrenin. </a:t>
            </a:r>
            <a:r>
              <a:rPr sz="1800" spc="80" dirty="0">
                <a:latin typeface="Arial"/>
                <a:cs typeface="Arial"/>
              </a:rPr>
              <a:t>Örneğin; </a:t>
            </a:r>
            <a:r>
              <a:rPr sz="1800" spc="85" dirty="0">
                <a:latin typeface="Arial"/>
                <a:cs typeface="Arial"/>
              </a:rPr>
              <a:t>Hedefiniz: </a:t>
            </a:r>
            <a:r>
              <a:rPr sz="1800" spc="55" dirty="0">
                <a:latin typeface="Arial"/>
                <a:cs typeface="Arial"/>
              </a:rPr>
              <a:t>Nevşehir </a:t>
            </a:r>
            <a:r>
              <a:rPr sz="1800" spc="-10" dirty="0">
                <a:latin typeface="Arial"/>
                <a:cs typeface="Arial"/>
              </a:rPr>
              <a:t>Fen  </a:t>
            </a:r>
            <a:r>
              <a:rPr sz="1800" spc="35" dirty="0">
                <a:latin typeface="Arial"/>
                <a:cs typeface="Arial"/>
              </a:rPr>
              <a:t>Lisesi. </a:t>
            </a:r>
            <a:r>
              <a:rPr sz="1800" spc="-10" dirty="0">
                <a:latin typeface="Arial"/>
                <a:cs typeface="Arial"/>
              </a:rPr>
              <a:t>Fen </a:t>
            </a:r>
            <a:r>
              <a:rPr sz="1800" spc="55" dirty="0">
                <a:latin typeface="Arial"/>
                <a:cs typeface="Arial"/>
              </a:rPr>
              <a:t>Liseleri </a:t>
            </a:r>
            <a:r>
              <a:rPr sz="1800" spc="85" dirty="0">
                <a:latin typeface="Arial"/>
                <a:cs typeface="Arial"/>
              </a:rPr>
              <a:t>Matematik, </a:t>
            </a:r>
            <a:r>
              <a:rPr sz="1800" spc="75" dirty="0">
                <a:latin typeface="Arial"/>
                <a:cs typeface="Arial"/>
              </a:rPr>
              <a:t>Geometri, </a:t>
            </a:r>
            <a:r>
              <a:rPr sz="1800" spc="70" dirty="0">
                <a:latin typeface="Arial"/>
                <a:cs typeface="Arial"/>
              </a:rPr>
              <a:t>Fizik, </a:t>
            </a:r>
            <a:r>
              <a:rPr sz="1800" spc="55" dirty="0">
                <a:latin typeface="Arial"/>
                <a:cs typeface="Arial"/>
              </a:rPr>
              <a:t>Kimya,  </a:t>
            </a:r>
            <a:r>
              <a:rPr sz="1800" spc="65" dirty="0">
                <a:latin typeface="Arial"/>
                <a:cs typeface="Arial"/>
              </a:rPr>
              <a:t>Biyoloji </a:t>
            </a:r>
            <a:r>
              <a:rPr sz="1800" spc="120" dirty="0">
                <a:latin typeface="Arial"/>
                <a:cs typeface="Arial"/>
              </a:rPr>
              <a:t>gibi </a:t>
            </a:r>
            <a:r>
              <a:rPr sz="1800" spc="20" dirty="0">
                <a:latin typeface="Arial"/>
                <a:cs typeface="Arial"/>
              </a:rPr>
              <a:t>sayısal </a:t>
            </a:r>
            <a:r>
              <a:rPr sz="1800" spc="80" dirty="0">
                <a:latin typeface="Arial"/>
                <a:cs typeface="Arial"/>
              </a:rPr>
              <a:t>derslerin </a:t>
            </a:r>
            <a:r>
              <a:rPr sz="1800" spc="70" dirty="0">
                <a:latin typeface="Arial"/>
                <a:cs typeface="Arial"/>
              </a:rPr>
              <a:t>ağırlıklı </a:t>
            </a:r>
            <a:r>
              <a:rPr sz="1800" spc="110" dirty="0">
                <a:latin typeface="Arial"/>
                <a:cs typeface="Arial"/>
              </a:rPr>
              <a:t>olduğu  </a:t>
            </a:r>
            <a:r>
              <a:rPr sz="1800" spc="80" dirty="0">
                <a:latin typeface="Arial"/>
                <a:cs typeface="Arial"/>
              </a:rPr>
              <a:t>liselerdir. </a:t>
            </a:r>
            <a:r>
              <a:rPr sz="1800" spc="130" dirty="0">
                <a:latin typeface="Arial"/>
                <a:cs typeface="Arial"/>
              </a:rPr>
              <a:t>2020 </a:t>
            </a:r>
            <a:r>
              <a:rPr sz="1800" spc="-130" dirty="0">
                <a:latin typeface="Arial"/>
                <a:cs typeface="Arial"/>
              </a:rPr>
              <a:t>LGS </a:t>
            </a:r>
            <a:r>
              <a:rPr sz="1800" spc="60" dirty="0">
                <a:latin typeface="Arial"/>
                <a:cs typeface="Arial"/>
              </a:rPr>
              <a:t>sonuçlarına </a:t>
            </a:r>
            <a:r>
              <a:rPr sz="1800" spc="90" dirty="0">
                <a:latin typeface="Arial"/>
                <a:cs typeface="Arial"/>
              </a:rPr>
              <a:t>göre </a:t>
            </a:r>
            <a:r>
              <a:rPr sz="1800" spc="55" dirty="0">
                <a:latin typeface="Arial"/>
                <a:cs typeface="Arial"/>
              </a:rPr>
              <a:t>Nevşehir </a:t>
            </a:r>
            <a:r>
              <a:rPr sz="1800" spc="-10" dirty="0">
                <a:latin typeface="Arial"/>
                <a:cs typeface="Arial"/>
              </a:rPr>
              <a:t>Fen  </a:t>
            </a:r>
            <a:r>
              <a:rPr sz="1800" spc="60" dirty="0">
                <a:latin typeface="Arial"/>
                <a:cs typeface="Arial"/>
              </a:rPr>
              <a:t>Lisesinin </a:t>
            </a:r>
            <a:r>
              <a:rPr sz="1800" spc="40" dirty="0">
                <a:latin typeface="Arial"/>
                <a:cs typeface="Arial"/>
              </a:rPr>
              <a:t>başarı </a:t>
            </a:r>
            <a:r>
              <a:rPr sz="1800" spc="95" dirty="0">
                <a:latin typeface="Arial"/>
                <a:cs typeface="Arial"/>
              </a:rPr>
              <a:t>yüzdelik </a:t>
            </a:r>
            <a:r>
              <a:rPr sz="1800" spc="125" dirty="0">
                <a:latin typeface="Arial"/>
                <a:cs typeface="Arial"/>
              </a:rPr>
              <a:t>dilimi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10" dirty="0">
                <a:latin typeface="Arial"/>
                <a:cs typeface="Arial"/>
              </a:rPr>
              <a:t>%2,99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475843"/>
            <a:ext cx="5871210" cy="355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2000" spc="-5" dirty="0">
                <a:latin typeface="Trebuchet MS"/>
                <a:cs typeface="Trebuchet MS"/>
              </a:rPr>
              <a:t>Hedefinizi </a:t>
            </a:r>
            <a:r>
              <a:rPr sz="2000" dirty="0">
                <a:latin typeface="Trebuchet MS"/>
                <a:cs typeface="Trebuchet MS"/>
              </a:rPr>
              <a:t>açık </a:t>
            </a:r>
            <a:r>
              <a:rPr sz="2000" spc="-5" dirty="0">
                <a:latin typeface="Trebuchet MS"/>
                <a:cs typeface="Trebuchet MS"/>
              </a:rPr>
              <a:t>bir şekilde yazın, </a:t>
            </a:r>
            <a:r>
              <a:rPr sz="2000" dirty="0">
                <a:latin typeface="Trebuchet MS"/>
                <a:cs typeface="Trebuchet MS"/>
              </a:rPr>
              <a:t>çalışma masanızın  </a:t>
            </a:r>
            <a:r>
              <a:rPr sz="2000" spc="-5" dirty="0">
                <a:latin typeface="Trebuchet MS"/>
                <a:cs typeface="Trebuchet MS"/>
              </a:rPr>
              <a:t>üzerinde bulundurun </a:t>
            </a:r>
            <a:r>
              <a:rPr sz="2000" dirty="0">
                <a:latin typeface="Trebuchet MS"/>
                <a:cs typeface="Trebuchet MS"/>
              </a:rPr>
              <a:t>ve </a:t>
            </a:r>
            <a:r>
              <a:rPr sz="2000" spc="-5" dirty="0">
                <a:latin typeface="Trebuchet MS"/>
                <a:cs typeface="Trebuchet MS"/>
              </a:rPr>
              <a:t>her </a:t>
            </a:r>
            <a:r>
              <a:rPr sz="2000" dirty="0">
                <a:latin typeface="Trebuchet MS"/>
                <a:cs typeface="Trebuchet MS"/>
              </a:rPr>
              <a:t>zaman o </a:t>
            </a:r>
            <a:r>
              <a:rPr sz="2000" spc="-5" dirty="0">
                <a:latin typeface="Trebuchet MS"/>
                <a:cs typeface="Trebuchet MS"/>
              </a:rPr>
              <a:t>hedefi  düşünün.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85" dirty="0">
                <a:latin typeface="Arial"/>
                <a:cs typeface="Arial"/>
              </a:rPr>
              <a:t>Kendinize </a:t>
            </a:r>
            <a:r>
              <a:rPr sz="2000" spc="70" dirty="0">
                <a:latin typeface="Arial"/>
                <a:cs typeface="Arial"/>
              </a:rPr>
              <a:t>şu </a:t>
            </a:r>
            <a:r>
              <a:rPr sz="2000" spc="90" dirty="0">
                <a:latin typeface="Arial"/>
                <a:cs typeface="Arial"/>
              </a:rPr>
              <a:t>soruları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sorun?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spc="100" dirty="0">
                <a:solidFill>
                  <a:srgbClr val="FF0000"/>
                </a:solidFill>
                <a:latin typeface="Arial"/>
                <a:cs typeface="Arial"/>
              </a:rPr>
              <a:t>-1sene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sonra </a:t>
            </a:r>
            <a:r>
              <a:rPr sz="2000" b="1" spc="20" dirty="0">
                <a:solidFill>
                  <a:srgbClr val="FF0000"/>
                </a:solidFill>
                <a:latin typeface="Arial"/>
                <a:cs typeface="Arial"/>
              </a:rPr>
              <a:t>nerede 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olmak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Arial"/>
                <a:cs typeface="Arial"/>
              </a:rPr>
              <a:t>istiyorum?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330" dirty="0">
                <a:solidFill>
                  <a:srgbClr val="6F2F9F"/>
                </a:solidFill>
                <a:latin typeface="Arial"/>
                <a:cs typeface="Arial"/>
              </a:rPr>
              <a:t>-5 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sene </a:t>
            </a:r>
            <a:r>
              <a:rPr sz="2000" b="1" spc="-5" dirty="0">
                <a:solidFill>
                  <a:srgbClr val="6F2F9F"/>
                </a:solidFill>
                <a:latin typeface="Arial"/>
                <a:cs typeface="Arial"/>
              </a:rPr>
              <a:t>sonra </a:t>
            </a:r>
            <a:r>
              <a:rPr sz="2000" b="1" spc="20" dirty="0">
                <a:solidFill>
                  <a:srgbClr val="6F2F9F"/>
                </a:solidFill>
                <a:latin typeface="Arial"/>
                <a:cs typeface="Arial"/>
              </a:rPr>
              <a:t>nerede </a:t>
            </a:r>
            <a:r>
              <a:rPr sz="2000" b="1" spc="35" dirty="0">
                <a:solidFill>
                  <a:srgbClr val="6F2F9F"/>
                </a:solidFill>
                <a:latin typeface="Arial"/>
                <a:cs typeface="Arial"/>
              </a:rPr>
              <a:t>olmak</a:t>
            </a:r>
            <a:r>
              <a:rPr sz="2000" b="1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6F2F9F"/>
                </a:solidFill>
                <a:latin typeface="Arial"/>
                <a:cs typeface="Arial"/>
              </a:rPr>
              <a:t>istiyorum?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270" dirty="0">
                <a:solidFill>
                  <a:srgbClr val="00AF50"/>
                </a:solidFill>
                <a:latin typeface="Arial"/>
                <a:cs typeface="Arial"/>
              </a:rPr>
              <a:t>-10 </a:t>
            </a:r>
            <a:r>
              <a:rPr sz="2000" b="1" spc="-15" dirty="0">
                <a:solidFill>
                  <a:srgbClr val="00AF50"/>
                </a:solidFill>
                <a:latin typeface="Arial"/>
                <a:cs typeface="Arial"/>
              </a:rPr>
              <a:t>sene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sonra </a:t>
            </a:r>
            <a:r>
              <a:rPr sz="2000" b="1" spc="15" dirty="0">
                <a:solidFill>
                  <a:srgbClr val="00AF50"/>
                </a:solidFill>
                <a:latin typeface="Arial"/>
                <a:cs typeface="Arial"/>
              </a:rPr>
              <a:t>nerede </a:t>
            </a:r>
            <a:r>
              <a:rPr sz="2000" b="1" spc="35" dirty="0">
                <a:solidFill>
                  <a:srgbClr val="00AF50"/>
                </a:solidFill>
                <a:latin typeface="Arial"/>
                <a:cs typeface="Arial"/>
              </a:rPr>
              <a:t>olmak</a:t>
            </a:r>
            <a:r>
              <a:rPr sz="2000" b="1" spc="-5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AF50"/>
                </a:solidFill>
                <a:latin typeface="Arial"/>
                <a:cs typeface="Arial"/>
              </a:rPr>
              <a:t>istiyorum?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626" y="4689475"/>
            <a:ext cx="341376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90" dirty="0">
                <a:solidFill>
                  <a:srgbClr val="FF0000"/>
                </a:solidFill>
                <a:latin typeface="Arial"/>
                <a:cs typeface="Arial"/>
              </a:rPr>
              <a:t>HEDEFİNİZ </a:t>
            </a:r>
            <a:r>
              <a:rPr sz="3200" b="1" spc="40" dirty="0">
                <a:latin typeface="Arial"/>
                <a:cs typeface="Arial"/>
              </a:rPr>
              <a:t>sizi  </a:t>
            </a:r>
            <a:r>
              <a:rPr sz="3200" b="1" spc="-25" dirty="0">
                <a:solidFill>
                  <a:srgbClr val="00AF50"/>
                </a:solidFill>
                <a:latin typeface="Arial"/>
                <a:cs typeface="Arial"/>
              </a:rPr>
              <a:t>çalışmaya </a:t>
            </a:r>
            <a:r>
              <a:rPr sz="3200" b="1" spc="30" dirty="0">
                <a:solidFill>
                  <a:srgbClr val="001F5F"/>
                </a:solidFill>
                <a:latin typeface="Arial"/>
                <a:cs typeface="Arial"/>
              </a:rPr>
              <a:t>motive  </a:t>
            </a:r>
            <a:r>
              <a:rPr sz="3200" b="1" spc="55" dirty="0">
                <a:solidFill>
                  <a:srgbClr val="001F5F"/>
                </a:solidFill>
                <a:latin typeface="Arial"/>
                <a:cs typeface="Arial"/>
              </a:rPr>
              <a:t>eder</a:t>
            </a:r>
            <a:r>
              <a:rPr sz="3200" b="1" spc="5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244" y="4428744"/>
            <a:ext cx="2142744" cy="221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375641"/>
            <a:ext cx="5974715" cy="697547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84785" algn="ctr">
              <a:lnSpc>
                <a:spcPct val="100000"/>
              </a:lnSpc>
              <a:spcBef>
                <a:spcPts val="495"/>
              </a:spcBef>
            </a:pP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VERİMLİ </a:t>
            </a:r>
            <a:r>
              <a:rPr sz="2000" b="1" spc="-155" dirty="0">
                <a:solidFill>
                  <a:srgbClr val="FF0000"/>
                </a:solidFill>
                <a:latin typeface="Arial"/>
                <a:cs typeface="Arial"/>
              </a:rPr>
              <a:t>DERS </a:t>
            </a:r>
            <a:r>
              <a:rPr sz="2000" b="1" spc="-75" dirty="0">
                <a:solidFill>
                  <a:srgbClr val="FF0000"/>
                </a:solidFill>
                <a:latin typeface="Arial"/>
                <a:cs typeface="Arial"/>
              </a:rPr>
              <a:t>ÇALIŞMA</a:t>
            </a:r>
            <a:r>
              <a:rPr sz="20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TEKNİKLERİ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spc="100" dirty="0">
                <a:latin typeface="Arial"/>
                <a:cs typeface="Arial"/>
              </a:rPr>
              <a:t>Hedefinizi </a:t>
            </a:r>
            <a:r>
              <a:rPr sz="2000" spc="110" dirty="0">
                <a:latin typeface="Arial"/>
                <a:cs typeface="Arial"/>
              </a:rPr>
              <a:t>belirledikten </a:t>
            </a:r>
            <a:r>
              <a:rPr sz="2000" spc="80" dirty="0">
                <a:latin typeface="Arial"/>
                <a:cs typeface="Arial"/>
              </a:rPr>
              <a:t>sonra,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hedefinize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713230" algn="l"/>
              </a:tabLst>
            </a:pPr>
            <a:r>
              <a:rPr sz="2000" spc="90" dirty="0">
                <a:latin typeface="Arial"/>
                <a:cs typeface="Arial"/>
              </a:rPr>
              <a:t>ulaşmak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için	</a:t>
            </a:r>
            <a:r>
              <a:rPr sz="2000" b="1" spc="-65" dirty="0">
                <a:latin typeface="Arial"/>
                <a:cs typeface="Arial"/>
              </a:rPr>
              <a:t>PLANLI, </a:t>
            </a:r>
            <a:r>
              <a:rPr sz="2000" b="1" spc="-70" dirty="0">
                <a:latin typeface="Arial"/>
                <a:cs typeface="Arial"/>
              </a:rPr>
              <a:t>VERİMLİ </a:t>
            </a:r>
            <a:r>
              <a:rPr sz="2000" b="1" spc="-135" dirty="0">
                <a:latin typeface="Arial"/>
                <a:cs typeface="Arial"/>
              </a:rPr>
              <a:t>VE </a:t>
            </a:r>
            <a:r>
              <a:rPr sz="2000" b="1" spc="-75" dirty="0">
                <a:latin typeface="Arial"/>
                <a:cs typeface="Arial"/>
              </a:rPr>
              <a:t>ETKİLİ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DERS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000" b="1" spc="-75" dirty="0">
                <a:latin typeface="Arial"/>
                <a:cs typeface="Arial"/>
              </a:rPr>
              <a:t>ÇALIŞMA </a:t>
            </a:r>
            <a:r>
              <a:rPr sz="2000" spc="110" dirty="0">
                <a:latin typeface="Arial"/>
                <a:cs typeface="Arial"/>
              </a:rPr>
              <a:t>sisteminizin </a:t>
            </a:r>
            <a:r>
              <a:rPr sz="2000" spc="75" dirty="0">
                <a:latin typeface="Arial"/>
                <a:cs typeface="Arial"/>
              </a:rPr>
              <a:t>olması </a:t>
            </a:r>
            <a:r>
              <a:rPr sz="2000" spc="100" dirty="0">
                <a:latin typeface="Arial"/>
                <a:cs typeface="Arial"/>
              </a:rPr>
              <a:t>gerekir. </a:t>
            </a:r>
            <a:r>
              <a:rPr sz="2000" spc="65" dirty="0">
                <a:latin typeface="Arial"/>
                <a:cs typeface="Arial"/>
              </a:rPr>
              <a:t>Bunun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için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spc="70" dirty="0">
                <a:latin typeface="Arial"/>
                <a:cs typeface="Arial"/>
              </a:rPr>
              <a:t>de;</a:t>
            </a:r>
            <a:endParaRPr sz="2000">
              <a:latin typeface="Arial"/>
              <a:cs typeface="Arial"/>
            </a:endParaRPr>
          </a:p>
          <a:p>
            <a:pPr marL="417195" indent="-372110">
              <a:lnSpc>
                <a:spcPct val="100000"/>
              </a:lnSpc>
              <a:spcBef>
                <a:spcPts val="405"/>
              </a:spcBef>
              <a:buSzPct val="95833"/>
              <a:buAutoNum type="arabicPlain"/>
              <a:tabLst>
                <a:tab pos="417830" algn="l"/>
              </a:tabLs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Ders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Çalışma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Programı</a:t>
            </a:r>
            <a:r>
              <a:rPr sz="2400" b="1" spc="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FF0000"/>
                </a:solidFill>
                <a:latin typeface="Arial"/>
                <a:cs typeface="Arial"/>
              </a:rPr>
              <a:t>oluşturun.</a:t>
            </a:r>
            <a:endParaRPr sz="2400">
              <a:latin typeface="Arial"/>
              <a:cs typeface="Arial"/>
            </a:endParaRPr>
          </a:p>
          <a:p>
            <a:pPr marL="417195" indent="-372110">
              <a:lnSpc>
                <a:spcPct val="100000"/>
              </a:lnSpc>
              <a:buSzPct val="95833"/>
              <a:buAutoNum type="arabicPlain"/>
              <a:tabLst>
                <a:tab pos="417830" algn="l"/>
              </a:tabLst>
            </a:pPr>
            <a:r>
              <a:rPr sz="2400" b="1" spc="20" dirty="0">
                <a:solidFill>
                  <a:srgbClr val="001F5F"/>
                </a:solidFill>
                <a:latin typeface="Arial"/>
                <a:cs typeface="Arial"/>
              </a:rPr>
              <a:t>Zamanı verimli</a:t>
            </a:r>
            <a:r>
              <a:rPr sz="24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001F5F"/>
                </a:solidFill>
                <a:latin typeface="Arial"/>
                <a:cs typeface="Arial"/>
              </a:rPr>
              <a:t>kullanın.</a:t>
            </a:r>
            <a:endParaRPr sz="2400">
              <a:latin typeface="Arial"/>
              <a:cs typeface="Arial"/>
            </a:endParaRPr>
          </a:p>
          <a:p>
            <a:pPr marL="417195" indent="-372110">
              <a:lnSpc>
                <a:spcPct val="100000"/>
              </a:lnSpc>
              <a:buSzPct val="95833"/>
              <a:buAutoNum type="arabicPlain"/>
              <a:tabLst>
                <a:tab pos="417830" algn="l"/>
              </a:tabLst>
            </a:pPr>
            <a:r>
              <a:rPr sz="2400" b="1" spc="30" dirty="0">
                <a:solidFill>
                  <a:srgbClr val="6F2F9F"/>
                </a:solidFill>
                <a:latin typeface="Arial"/>
                <a:cs typeface="Arial"/>
              </a:rPr>
              <a:t>Verimi </a:t>
            </a:r>
            <a:r>
              <a:rPr sz="2400" b="1" spc="10" dirty="0">
                <a:solidFill>
                  <a:srgbClr val="6F2F9F"/>
                </a:solidFill>
                <a:latin typeface="Arial"/>
                <a:cs typeface="Arial"/>
              </a:rPr>
              <a:t>düşüren </a:t>
            </a:r>
            <a:r>
              <a:rPr sz="2400" b="1" spc="30" dirty="0">
                <a:solidFill>
                  <a:srgbClr val="6F2F9F"/>
                </a:solidFill>
                <a:latin typeface="Arial"/>
                <a:cs typeface="Arial"/>
              </a:rPr>
              <a:t>etkenleri</a:t>
            </a:r>
            <a:r>
              <a:rPr sz="2400" b="1" spc="1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6F2F9F"/>
                </a:solidFill>
                <a:latin typeface="Arial"/>
                <a:cs typeface="Arial"/>
              </a:rPr>
              <a:t>ortadan</a:t>
            </a:r>
            <a:endParaRPr sz="24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</a:pPr>
            <a:r>
              <a:rPr sz="2400" b="1" spc="40" dirty="0">
                <a:solidFill>
                  <a:srgbClr val="6F2F9F"/>
                </a:solidFill>
                <a:latin typeface="Arial"/>
                <a:cs typeface="Arial"/>
              </a:rPr>
              <a:t>kaldırın.</a:t>
            </a:r>
            <a:endParaRPr sz="2400">
              <a:latin typeface="Arial"/>
              <a:cs typeface="Arial"/>
            </a:endParaRPr>
          </a:p>
          <a:p>
            <a:pPr marL="45720" marR="715010">
              <a:lnSpc>
                <a:spcPct val="100000"/>
              </a:lnSpc>
              <a:buSzPct val="95833"/>
              <a:buAutoNum type="arabicPlain" startAt="4"/>
              <a:tabLst>
                <a:tab pos="417830" algn="l"/>
              </a:tabLst>
            </a:pPr>
            <a:r>
              <a:rPr sz="2400" b="1" spc="-15" dirty="0">
                <a:solidFill>
                  <a:srgbClr val="00AF50"/>
                </a:solidFill>
                <a:latin typeface="Arial"/>
                <a:cs typeface="Arial"/>
              </a:rPr>
              <a:t>Uygun </a:t>
            </a:r>
            <a:r>
              <a:rPr sz="2400" b="1" spc="-10" dirty="0">
                <a:solidFill>
                  <a:srgbClr val="00AF50"/>
                </a:solidFill>
                <a:latin typeface="Arial"/>
                <a:cs typeface="Arial"/>
              </a:rPr>
              <a:t>çalışma </a:t>
            </a:r>
            <a:r>
              <a:rPr sz="2400" b="1" spc="45" dirty="0">
                <a:solidFill>
                  <a:srgbClr val="00AF50"/>
                </a:solidFill>
                <a:latin typeface="Arial"/>
                <a:cs typeface="Arial"/>
              </a:rPr>
              <a:t>ortamı </a:t>
            </a:r>
            <a:r>
              <a:rPr sz="2400" b="1" spc="25" dirty="0">
                <a:solidFill>
                  <a:srgbClr val="00AF50"/>
                </a:solidFill>
                <a:latin typeface="Arial"/>
                <a:cs typeface="Arial"/>
              </a:rPr>
              <a:t>oluşturun. </a:t>
            </a:r>
            <a:r>
              <a:rPr sz="24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105" dirty="0">
                <a:solidFill>
                  <a:srgbClr val="006FC0"/>
                </a:solidFill>
                <a:latin typeface="Arial"/>
                <a:cs typeface="Arial"/>
              </a:rPr>
              <a:t>5-Dikkatinizi </a:t>
            </a:r>
            <a:r>
              <a:rPr sz="2400" b="1" spc="10" dirty="0">
                <a:solidFill>
                  <a:srgbClr val="006FC0"/>
                </a:solidFill>
                <a:latin typeface="Arial"/>
                <a:cs typeface="Arial"/>
              </a:rPr>
              <a:t>uyanık</a:t>
            </a:r>
            <a:r>
              <a:rPr sz="24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006FC0"/>
                </a:solidFill>
                <a:latin typeface="Arial"/>
                <a:cs typeface="Arial"/>
              </a:rPr>
              <a:t>tutun.</a:t>
            </a:r>
            <a:endParaRPr sz="2400">
              <a:latin typeface="Arial"/>
              <a:cs typeface="Arial"/>
            </a:endParaRPr>
          </a:p>
          <a:p>
            <a:pPr marL="417195" indent="-372110">
              <a:lnSpc>
                <a:spcPct val="100000"/>
              </a:lnSpc>
              <a:buSzPct val="95833"/>
              <a:buAutoNum type="arabicPlain" startAt="6"/>
              <a:tabLst>
                <a:tab pos="417830" algn="l"/>
              </a:tabLst>
            </a:pPr>
            <a:r>
              <a:rPr sz="2400" b="1" spc="-20" dirty="0">
                <a:solidFill>
                  <a:srgbClr val="464A78"/>
                </a:solidFill>
                <a:latin typeface="Arial"/>
                <a:cs typeface="Arial"/>
              </a:rPr>
              <a:t>Açken </a:t>
            </a:r>
            <a:r>
              <a:rPr sz="2400" b="1" spc="-40" dirty="0">
                <a:solidFill>
                  <a:srgbClr val="464A78"/>
                </a:solidFill>
                <a:latin typeface="Arial"/>
                <a:cs typeface="Arial"/>
              </a:rPr>
              <a:t>ve </a:t>
            </a:r>
            <a:r>
              <a:rPr sz="2400" b="1" spc="-5" dirty="0">
                <a:solidFill>
                  <a:srgbClr val="464A78"/>
                </a:solidFill>
                <a:latin typeface="Arial"/>
                <a:cs typeface="Arial"/>
              </a:rPr>
              <a:t>yeni </a:t>
            </a:r>
            <a:r>
              <a:rPr sz="2400" b="1" spc="20" dirty="0">
                <a:solidFill>
                  <a:srgbClr val="464A78"/>
                </a:solidFill>
                <a:latin typeface="Arial"/>
                <a:cs typeface="Arial"/>
              </a:rPr>
              <a:t>yemek</a:t>
            </a:r>
            <a:r>
              <a:rPr sz="2400" b="1" spc="320" dirty="0">
                <a:solidFill>
                  <a:srgbClr val="464A78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464A78"/>
                </a:solidFill>
                <a:latin typeface="Arial"/>
                <a:cs typeface="Arial"/>
              </a:rPr>
              <a:t>yediğinizde</a:t>
            </a:r>
            <a:endParaRPr sz="24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464A78"/>
                </a:solidFill>
                <a:latin typeface="Arial"/>
                <a:cs typeface="Arial"/>
              </a:rPr>
              <a:t>çalışmayın.</a:t>
            </a:r>
            <a:endParaRPr sz="2400">
              <a:latin typeface="Arial"/>
              <a:cs typeface="Arial"/>
            </a:endParaRPr>
          </a:p>
          <a:p>
            <a:pPr marL="45720" marR="1933575">
              <a:lnSpc>
                <a:spcPct val="100000"/>
              </a:lnSpc>
              <a:buSzPct val="95833"/>
              <a:buAutoNum type="arabicPlain" startAt="7"/>
              <a:tabLst>
                <a:tab pos="417830" algn="l"/>
              </a:tabLst>
            </a:pPr>
            <a:r>
              <a:rPr sz="2400" b="1" spc="-25" dirty="0">
                <a:latin typeface="Arial"/>
                <a:cs typeface="Arial"/>
              </a:rPr>
              <a:t>Aynı </a:t>
            </a:r>
            <a:r>
              <a:rPr sz="2400" b="1" spc="15" dirty="0">
                <a:latin typeface="Arial"/>
                <a:cs typeface="Arial"/>
              </a:rPr>
              <a:t>anda </a:t>
            </a:r>
            <a:r>
              <a:rPr sz="2400" b="1" spc="40" dirty="0">
                <a:latin typeface="Arial"/>
                <a:cs typeface="Arial"/>
              </a:rPr>
              <a:t>farklı </a:t>
            </a:r>
            <a:r>
              <a:rPr sz="2400" b="1" spc="10" dirty="0">
                <a:latin typeface="Arial"/>
                <a:cs typeface="Arial"/>
              </a:rPr>
              <a:t>derslere  </a:t>
            </a:r>
            <a:r>
              <a:rPr sz="2400" b="1" spc="20" dirty="0">
                <a:latin typeface="Arial"/>
                <a:cs typeface="Arial"/>
              </a:rPr>
              <a:t>odaklanmayın.</a:t>
            </a:r>
            <a:endParaRPr sz="2400">
              <a:latin typeface="Arial"/>
              <a:cs typeface="Arial"/>
            </a:endParaRPr>
          </a:p>
          <a:p>
            <a:pPr marL="417195" indent="-372110">
              <a:lnSpc>
                <a:spcPct val="100000"/>
              </a:lnSpc>
              <a:buSzPct val="95833"/>
              <a:buAutoNum type="arabicPlain" startAt="7"/>
              <a:tabLst>
                <a:tab pos="417830" algn="l"/>
              </a:tabLst>
            </a:pPr>
            <a:r>
              <a:rPr sz="2400" b="1" spc="35" dirty="0">
                <a:solidFill>
                  <a:srgbClr val="006FC0"/>
                </a:solidFill>
                <a:latin typeface="Arial"/>
                <a:cs typeface="Arial"/>
              </a:rPr>
              <a:t>Tekrar</a:t>
            </a:r>
            <a:r>
              <a:rPr sz="24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006FC0"/>
                </a:solidFill>
                <a:latin typeface="Arial"/>
                <a:cs typeface="Arial"/>
              </a:rPr>
              <a:t>yapın.</a:t>
            </a:r>
            <a:endParaRPr sz="2400">
              <a:latin typeface="Arial"/>
              <a:cs typeface="Arial"/>
            </a:endParaRPr>
          </a:p>
          <a:p>
            <a:pPr marL="417195" indent="-372110">
              <a:lnSpc>
                <a:spcPct val="100000"/>
              </a:lnSpc>
              <a:buSzPct val="95833"/>
              <a:buAutoNum type="arabicPlain" startAt="7"/>
              <a:tabLst>
                <a:tab pos="41783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Farklı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kaynaklardan</a:t>
            </a:r>
            <a:r>
              <a:rPr sz="240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yararlanın.</a:t>
            </a:r>
            <a:endParaRPr sz="2400">
              <a:latin typeface="Arial"/>
              <a:cs typeface="Arial"/>
            </a:endParaRPr>
          </a:p>
          <a:p>
            <a:pPr marL="611505" indent="-566420">
              <a:lnSpc>
                <a:spcPct val="100000"/>
              </a:lnSpc>
              <a:buSzPct val="95833"/>
              <a:buAutoNum type="arabicPlain" startAt="7"/>
              <a:tabLst>
                <a:tab pos="612140" algn="l"/>
              </a:tabLst>
            </a:pPr>
            <a:r>
              <a:rPr sz="2400" b="1" spc="55" dirty="0">
                <a:solidFill>
                  <a:srgbClr val="6F2F9F"/>
                </a:solidFill>
                <a:latin typeface="Arial"/>
                <a:cs typeface="Arial"/>
              </a:rPr>
              <a:t>Not</a:t>
            </a:r>
            <a:r>
              <a:rPr sz="2400" b="1" spc="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6F2F9F"/>
                </a:solidFill>
                <a:latin typeface="Arial"/>
                <a:cs typeface="Arial"/>
              </a:rPr>
              <a:t>tutun.</a:t>
            </a:r>
            <a:endParaRPr sz="2400">
              <a:latin typeface="Arial"/>
              <a:cs typeface="Arial"/>
            </a:endParaRPr>
          </a:p>
          <a:p>
            <a:pPr marL="611505" indent="-566420">
              <a:lnSpc>
                <a:spcPct val="100000"/>
              </a:lnSpc>
              <a:buSzPct val="95833"/>
              <a:buAutoNum type="arabicPlain" startAt="7"/>
              <a:tabLst>
                <a:tab pos="612140" algn="l"/>
              </a:tabLst>
            </a:pPr>
            <a:r>
              <a:rPr sz="2400" b="1" spc="5" dirty="0">
                <a:latin typeface="Arial"/>
                <a:cs typeface="Arial"/>
              </a:rPr>
              <a:t>Derse </a:t>
            </a:r>
            <a:r>
              <a:rPr sz="2400" b="1" spc="40" dirty="0">
                <a:latin typeface="Arial"/>
                <a:cs typeface="Arial"/>
              </a:rPr>
              <a:t>hazırlıklı</a:t>
            </a:r>
            <a:r>
              <a:rPr sz="2400" b="1" spc="120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gidin.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16922"/>
            <a:ext cx="6104255" cy="15767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44145" algn="ctr">
              <a:lnSpc>
                <a:spcPct val="100000"/>
              </a:lnSpc>
              <a:spcBef>
                <a:spcPts val="62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25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Trebuchet MS"/>
                <a:cs typeface="Trebuchet MS"/>
              </a:rPr>
              <a:t>Okuduğunuz </a:t>
            </a:r>
            <a:r>
              <a:rPr sz="1600" spc="-10" dirty="0">
                <a:latin typeface="Trebuchet MS"/>
                <a:cs typeface="Trebuchet MS"/>
              </a:rPr>
              <a:t>cümle </a:t>
            </a:r>
            <a:r>
              <a:rPr sz="1600" spc="-5" dirty="0">
                <a:latin typeface="Trebuchet MS"/>
                <a:cs typeface="Trebuchet MS"/>
              </a:rPr>
              <a:t>sizin için her zaman </a:t>
            </a:r>
            <a:r>
              <a:rPr sz="1600" dirty="0">
                <a:latin typeface="Trebuchet MS"/>
                <a:cs typeface="Trebuchet MS"/>
              </a:rPr>
              <a:t>veya </a:t>
            </a:r>
            <a:r>
              <a:rPr sz="1600" spc="-5" dirty="0">
                <a:latin typeface="Trebuchet MS"/>
                <a:cs typeface="Trebuchet MS"/>
              </a:rPr>
              <a:t>genellikle</a:t>
            </a:r>
            <a:r>
              <a:rPr sz="1600" spc="22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geçerliyse,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Trebuchet MS"/>
                <a:cs typeface="Trebuchet MS"/>
              </a:rPr>
              <a:t>yanıtlarınızı girebileceğiniz sütundaki </a:t>
            </a:r>
            <a:r>
              <a:rPr sz="1600" spc="-10" dirty="0">
                <a:latin typeface="Trebuchet MS"/>
                <a:cs typeface="Trebuchet MS"/>
              </a:rPr>
              <a:t>ilgili </a:t>
            </a:r>
            <a:r>
              <a:rPr sz="1600" spc="-5" dirty="0">
                <a:latin typeface="Trebuchet MS"/>
                <a:cs typeface="Trebuchet MS"/>
              </a:rPr>
              <a:t>hücreye</a:t>
            </a:r>
            <a:r>
              <a:rPr sz="1600" spc="17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“doğru”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Trebuchet MS"/>
                <a:cs typeface="Trebuchet MS"/>
              </a:rPr>
              <a:t>anlamına gelen ( 1 ) </a:t>
            </a:r>
            <a:r>
              <a:rPr sz="1600" spc="-10" dirty="0">
                <a:latin typeface="Trebuchet MS"/>
                <a:cs typeface="Trebuchet MS"/>
              </a:rPr>
              <a:t>rakamını, </a:t>
            </a:r>
            <a:r>
              <a:rPr sz="1600" spc="-5" dirty="0">
                <a:latin typeface="Trebuchet MS"/>
                <a:cs typeface="Trebuchet MS"/>
              </a:rPr>
              <a:t>her zaman veya genellikle</a:t>
            </a:r>
            <a:r>
              <a:rPr sz="1600" spc="22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geçerli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Trebuchet MS"/>
                <a:cs typeface="Trebuchet MS"/>
              </a:rPr>
              <a:t>değilse “yanlış” anlamına gelen ( 0 ) </a:t>
            </a:r>
            <a:r>
              <a:rPr sz="1600" spc="-10" dirty="0">
                <a:latin typeface="Trebuchet MS"/>
                <a:cs typeface="Trebuchet MS"/>
              </a:rPr>
              <a:t>rakamını</a:t>
            </a:r>
            <a:r>
              <a:rPr sz="1600" spc="14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yazın.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9374" y="2065273"/>
          <a:ext cx="6358255" cy="6858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187">
                <a:tc>
                  <a:txBody>
                    <a:bodyPr/>
                    <a:lstStyle/>
                    <a:p>
                      <a:pPr marL="91440" marR="9302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1-Sınava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girmeden 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sınıf 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geçmenin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başarılı 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olmanın 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bir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yolu 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olmasını</a:t>
                      </a:r>
                      <a:r>
                        <a:rPr sz="1600" b="1" spc="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isterdim.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314">
                <a:tc>
                  <a:txBody>
                    <a:bodyPr/>
                    <a:lstStyle/>
                    <a:p>
                      <a:pPr marL="91440" marR="3041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2-Bir 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sınavda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başarılı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olmak,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diğer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sınavlarda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kendime 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olan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güvenimin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artmasına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sebep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olmaz.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1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85" dirty="0">
                          <a:latin typeface="Arial"/>
                          <a:cs typeface="Arial"/>
                        </a:rPr>
                        <a:t>3-Çevremdekiler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(Ailem,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arkadaşlarım)</a:t>
                      </a:r>
                      <a:r>
                        <a:rPr sz="16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başaracağım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80" dirty="0">
                          <a:latin typeface="Arial"/>
                          <a:cs typeface="Arial"/>
                        </a:rPr>
                        <a:t>konusunda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bana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güveniyorlar.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187">
                <a:tc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4-Bir 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sınav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sırasında,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bazen 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zihnimin 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sınavla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ilgili 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olmayan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konulara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kaydığını</a:t>
                      </a:r>
                      <a:r>
                        <a:rPr sz="16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hissediyorum.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5-Önemli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sınavdan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önce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veya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sonra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canım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şey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55" dirty="0">
                          <a:latin typeface="Arial"/>
                          <a:cs typeface="Arial"/>
                        </a:rPr>
                        <a:t>yemek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istemez.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187">
                <a:tc>
                  <a:txBody>
                    <a:bodyPr/>
                    <a:lstStyle/>
                    <a:p>
                      <a:pPr marL="91440" marR="1130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05" dirty="0">
                          <a:latin typeface="Arial"/>
                          <a:cs typeface="Arial"/>
                        </a:rPr>
                        <a:t>6-Öğretmenin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sık sık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küçük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yazılı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veya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sözlü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yoklamalar 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yaptığı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derslerden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nefret</a:t>
                      </a:r>
                      <a:r>
                        <a:rPr sz="160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ederim.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186">
                <a:tc>
                  <a:txBody>
                    <a:bodyPr/>
                    <a:lstStyle/>
                    <a:p>
                      <a:pPr marL="91440" marR="4032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60" dirty="0">
                          <a:latin typeface="Arial"/>
                          <a:cs typeface="Arial"/>
                        </a:rPr>
                        <a:t>7-Sınavların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mutlaka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resmi,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ciddi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gerginlik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yaratan 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durumlar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olması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gerekmez.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60" dirty="0">
                          <a:latin typeface="Arial"/>
                          <a:cs typeface="Arial"/>
                        </a:rPr>
                        <a:t>8-Sınavlarda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başarılı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olanlar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çoğunlukla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hayatta da</a:t>
                      </a:r>
                      <a:r>
                        <a:rPr sz="16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iyi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70" dirty="0">
                          <a:latin typeface="Arial"/>
                          <a:cs typeface="Arial"/>
                        </a:rPr>
                        <a:t>pozisyonlara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(mevkilere)</a:t>
                      </a:r>
                      <a:r>
                        <a:rPr sz="16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gelirler.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1570">
                <a:tc>
                  <a:txBody>
                    <a:bodyPr/>
                    <a:lstStyle/>
                    <a:p>
                      <a:pPr marL="91440" marR="431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9-Önemli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sınavdan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önce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veya 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sınav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sırasında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bazı 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arkadaşlarımın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çalışırken daha az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zorlandıklarını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benden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daha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akıllı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olduklarını</a:t>
                      </a:r>
                      <a:r>
                        <a:rPr sz="16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düşünürüm.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7148">
                <a:tc>
                  <a:txBody>
                    <a:bodyPr/>
                    <a:lstStyle/>
                    <a:p>
                      <a:pPr marL="91440" marR="12947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90" dirty="0">
                          <a:latin typeface="Arial"/>
                          <a:cs typeface="Arial"/>
                        </a:rPr>
                        <a:t>10-Eğer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sınavlar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olmasaydı,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dersleri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daha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iyi 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öğreneceğimden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 eminim.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455803"/>
            <a:ext cx="6138545" cy="612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VERİMLİ DERS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ÇALIŞMA</a:t>
            </a:r>
            <a:r>
              <a:rPr sz="18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TEKNİKLERİ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100" dirty="0">
                <a:solidFill>
                  <a:srgbClr val="FF0000"/>
                </a:solidFill>
                <a:latin typeface="Arial"/>
                <a:cs typeface="Arial"/>
              </a:rPr>
              <a:t>1-Ders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Çalışma Programı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oluşturun.</a:t>
            </a:r>
            <a:endParaRPr sz="18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  <a:spcBef>
                <a:spcPts val="395"/>
              </a:spcBef>
            </a:pPr>
            <a:r>
              <a:rPr sz="1800" spc="55" dirty="0">
                <a:latin typeface="Arial"/>
                <a:cs typeface="Arial"/>
              </a:rPr>
              <a:t>Zamanınızı </a:t>
            </a:r>
            <a:r>
              <a:rPr sz="1800" spc="60" dirty="0">
                <a:latin typeface="Arial"/>
                <a:cs typeface="Arial"/>
              </a:rPr>
              <a:t>en </a:t>
            </a:r>
            <a:r>
              <a:rPr sz="1800" spc="90" dirty="0">
                <a:latin typeface="Arial"/>
                <a:cs typeface="Arial"/>
              </a:rPr>
              <a:t>iyi </a:t>
            </a:r>
            <a:r>
              <a:rPr sz="1800" spc="70" dirty="0">
                <a:latin typeface="Arial"/>
                <a:cs typeface="Arial"/>
              </a:rPr>
              <a:t>şekilde </a:t>
            </a:r>
            <a:r>
              <a:rPr sz="1800" spc="90" dirty="0">
                <a:latin typeface="Arial"/>
                <a:cs typeface="Arial"/>
              </a:rPr>
              <a:t>değerlendirmek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20" dirty="0"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  <a:p>
            <a:pPr marL="12700" marR="520700">
              <a:lnSpc>
                <a:spcPct val="118500"/>
              </a:lnSpc>
              <a:spcBef>
                <a:spcPts val="5"/>
              </a:spcBef>
            </a:pPr>
            <a:r>
              <a:rPr sz="1800" spc="85" dirty="0">
                <a:latin typeface="Arial"/>
                <a:cs typeface="Arial"/>
              </a:rPr>
              <a:t>hedeflerinize </a:t>
            </a:r>
            <a:r>
              <a:rPr sz="1800" spc="80" dirty="0">
                <a:latin typeface="Arial"/>
                <a:cs typeface="Arial"/>
              </a:rPr>
              <a:t>ulaşabilmek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114" dirty="0">
                <a:latin typeface="Arial"/>
                <a:cs typeface="Arial"/>
              </a:rPr>
              <a:t>günlük, </a:t>
            </a:r>
            <a:r>
              <a:rPr sz="1800" spc="85" dirty="0">
                <a:latin typeface="Arial"/>
                <a:cs typeface="Arial"/>
              </a:rPr>
              <a:t>haftalık </a:t>
            </a:r>
            <a:r>
              <a:rPr sz="1800" spc="15" dirty="0">
                <a:latin typeface="Arial"/>
                <a:cs typeface="Arial"/>
              </a:rPr>
              <a:t>ve  </a:t>
            </a:r>
            <a:r>
              <a:rPr sz="1800" spc="110" dirty="0">
                <a:latin typeface="Arial"/>
                <a:cs typeface="Arial"/>
              </a:rPr>
              <a:t>dönemlik </a:t>
            </a:r>
            <a:r>
              <a:rPr sz="1800" spc="80" dirty="0">
                <a:latin typeface="Arial"/>
                <a:cs typeface="Arial"/>
              </a:rPr>
              <a:t>planlar </a:t>
            </a:r>
            <a:r>
              <a:rPr sz="1800" spc="75" dirty="0">
                <a:latin typeface="Arial"/>
                <a:cs typeface="Arial"/>
              </a:rPr>
              <a:t>yapmak </a:t>
            </a:r>
            <a:r>
              <a:rPr sz="1800" spc="85" dirty="0">
                <a:latin typeface="Arial"/>
                <a:cs typeface="Arial"/>
              </a:rPr>
              <a:t>çok </a:t>
            </a:r>
            <a:r>
              <a:rPr sz="1800" spc="105" dirty="0">
                <a:latin typeface="Arial"/>
                <a:cs typeface="Arial"/>
              </a:rPr>
              <a:t>önemlidir. </a:t>
            </a:r>
            <a:r>
              <a:rPr sz="1800" spc="25" dirty="0">
                <a:latin typeface="Arial"/>
                <a:cs typeface="Arial"/>
              </a:rPr>
              <a:t>Bir </a:t>
            </a:r>
            <a:r>
              <a:rPr sz="1800" spc="114" dirty="0">
                <a:latin typeface="Arial"/>
                <a:cs typeface="Arial"/>
              </a:rPr>
              <a:t>gün  </a:t>
            </a:r>
            <a:r>
              <a:rPr sz="1800" spc="65" dirty="0">
                <a:latin typeface="Arial"/>
                <a:cs typeface="Arial"/>
              </a:rPr>
              <a:t>önceden, </a:t>
            </a:r>
            <a:r>
              <a:rPr sz="1800" spc="125" dirty="0">
                <a:latin typeface="Arial"/>
                <a:cs typeface="Arial"/>
              </a:rPr>
              <a:t>bir </a:t>
            </a:r>
            <a:r>
              <a:rPr sz="1800" spc="85" dirty="0">
                <a:latin typeface="Arial"/>
                <a:cs typeface="Arial"/>
              </a:rPr>
              <a:t>hafta </a:t>
            </a:r>
            <a:r>
              <a:rPr sz="1800" spc="65" dirty="0">
                <a:latin typeface="Arial"/>
                <a:cs typeface="Arial"/>
              </a:rPr>
              <a:t>önceden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50" dirty="0">
                <a:latin typeface="Arial"/>
                <a:cs typeface="Arial"/>
              </a:rPr>
              <a:t>aylar </a:t>
            </a:r>
            <a:r>
              <a:rPr sz="1800" spc="70" dirty="0">
                <a:latin typeface="Arial"/>
                <a:cs typeface="Arial"/>
              </a:rPr>
              <a:t>öncesinden  </a:t>
            </a:r>
            <a:r>
              <a:rPr sz="1800" spc="105" dirty="0">
                <a:latin typeface="Arial"/>
                <a:cs typeface="Arial"/>
              </a:rPr>
              <a:t>bitirmeyi </a:t>
            </a:r>
            <a:r>
              <a:rPr sz="1800" spc="95" dirty="0">
                <a:latin typeface="Arial"/>
                <a:cs typeface="Arial"/>
              </a:rPr>
              <a:t>hedeflediğiniz </a:t>
            </a:r>
            <a:r>
              <a:rPr sz="1800" spc="100" dirty="0">
                <a:latin typeface="Arial"/>
                <a:cs typeface="Arial"/>
              </a:rPr>
              <a:t>konular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80" dirty="0">
                <a:latin typeface="Arial"/>
                <a:cs typeface="Arial"/>
              </a:rPr>
              <a:t>planlar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yapın.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8600"/>
              </a:lnSpc>
              <a:spcBef>
                <a:spcPts val="5"/>
              </a:spcBef>
            </a:pPr>
            <a:r>
              <a:rPr sz="1800" spc="70" dirty="0">
                <a:latin typeface="Arial"/>
                <a:cs typeface="Arial"/>
              </a:rPr>
              <a:t>Konuların </a:t>
            </a:r>
            <a:r>
              <a:rPr sz="1800" spc="90" dirty="0">
                <a:latin typeface="Arial"/>
                <a:cs typeface="Arial"/>
              </a:rPr>
              <a:t>hangi </a:t>
            </a:r>
            <a:r>
              <a:rPr sz="1800" spc="85" dirty="0">
                <a:latin typeface="Arial"/>
                <a:cs typeface="Arial"/>
              </a:rPr>
              <a:t>tarihe </a:t>
            </a:r>
            <a:r>
              <a:rPr sz="1800" spc="75" dirty="0">
                <a:latin typeface="Arial"/>
                <a:cs typeface="Arial"/>
              </a:rPr>
              <a:t>kadar </a:t>
            </a:r>
            <a:r>
              <a:rPr sz="1800" spc="100" dirty="0">
                <a:latin typeface="Arial"/>
                <a:cs typeface="Arial"/>
              </a:rPr>
              <a:t>bitmesi </a:t>
            </a:r>
            <a:r>
              <a:rPr sz="1800" spc="105" dirty="0">
                <a:latin typeface="Arial"/>
                <a:cs typeface="Arial"/>
              </a:rPr>
              <a:t>gerektiğini  </a:t>
            </a:r>
            <a:r>
              <a:rPr sz="1800" spc="65" dirty="0">
                <a:latin typeface="Arial"/>
                <a:cs typeface="Arial"/>
              </a:rPr>
              <a:t>önceden </a:t>
            </a:r>
            <a:r>
              <a:rPr sz="1800" spc="90" dirty="0">
                <a:latin typeface="Arial"/>
                <a:cs typeface="Arial"/>
              </a:rPr>
              <a:t>belirlemelisiniz. </a:t>
            </a:r>
            <a:r>
              <a:rPr sz="1800" spc="-5" dirty="0">
                <a:latin typeface="Arial"/>
                <a:cs typeface="Arial"/>
              </a:rPr>
              <a:t>Son </a:t>
            </a:r>
            <a:r>
              <a:rPr sz="1800" spc="30" dirty="0">
                <a:latin typeface="Arial"/>
                <a:cs typeface="Arial"/>
              </a:rPr>
              <a:t>ana </a:t>
            </a:r>
            <a:r>
              <a:rPr sz="1800" spc="60" dirty="0">
                <a:latin typeface="Arial"/>
                <a:cs typeface="Arial"/>
              </a:rPr>
              <a:t>yığılmış </a:t>
            </a:r>
            <a:r>
              <a:rPr sz="1800" spc="75" dirty="0">
                <a:latin typeface="Arial"/>
                <a:cs typeface="Arial"/>
              </a:rPr>
              <a:t>olan </a:t>
            </a:r>
            <a:r>
              <a:rPr sz="1800" spc="100" dirty="0">
                <a:latin typeface="Arial"/>
                <a:cs typeface="Arial"/>
              </a:rPr>
              <a:t>konular  </a:t>
            </a:r>
            <a:r>
              <a:rPr sz="1800" spc="90" dirty="0">
                <a:latin typeface="Arial"/>
                <a:cs typeface="Arial"/>
              </a:rPr>
              <a:t>sizi </a:t>
            </a:r>
            <a:r>
              <a:rPr sz="1800" spc="50" dirty="0">
                <a:latin typeface="Arial"/>
                <a:cs typeface="Arial"/>
              </a:rPr>
              <a:t>yalnızca strese </a:t>
            </a:r>
            <a:r>
              <a:rPr sz="1800" spc="75" dirty="0">
                <a:latin typeface="Arial"/>
                <a:cs typeface="Arial"/>
              </a:rPr>
              <a:t>sokar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100" dirty="0">
                <a:latin typeface="Arial"/>
                <a:cs typeface="Arial"/>
              </a:rPr>
              <a:t>veriminizi </a:t>
            </a:r>
            <a:r>
              <a:rPr sz="1800" spc="105" dirty="0">
                <a:latin typeface="Arial"/>
                <a:cs typeface="Arial"/>
              </a:rPr>
              <a:t>büyük </a:t>
            </a:r>
            <a:r>
              <a:rPr sz="1800" spc="70" dirty="0">
                <a:latin typeface="Arial"/>
                <a:cs typeface="Arial"/>
              </a:rPr>
              <a:t>oranda  </a:t>
            </a:r>
            <a:r>
              <a:rPr sz="1800" spc="95" dirty="0">
                <a:latin typeface="Arial"/>
                <a:cs typeface="Arial"/>
              </a:rPr>
              <a:t>düşürür.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Arial"/>
              <a:cs typeface="Arial"/>
            </a:endParaRPr>
          </a:p>
          <a:p>
            <a:pPr marL="12700" marR="165100">
              <a:lnSpc>
                <a:spcPct val="118700"/>
              </a:lnSpc>
              <a:spcBef>
                <a:spcPts val="5"/>
              </a:spcBef>
            </a:pPr>
            <a:r>
              <a:rPr sz="1800" spc="20" dirty="0">
                <a:latin typeface="Arial"/>
                <a:cs typeface="Arial"/>
              </a:rPr>
              <a:t>Saatlerce </a:t>
            </a:r>
            <a:r>
              <a:rPr sz="1800" spc="65" dirty="0">
                <a:latin typeface="Arial"/>
                <a:cs typeface="Arial"/>
              </a:rPr>
              <a:t>ders </a:t>
            </a:r>
            <a:r>
              <a:rPr sz="1800" spc="55" dirty="0">
                <a:latin typeface="Arial"/>
                <a:cs typeface="Arial"/>
              </a:rPr>
              <a:t>çalışmak </a:t>
            </a:r>
            <a:r>
              <a:rPr sz="1800" spc="50" dirty="0">
                <a:latin typeface="Arial"/>
                <a:cs typeface="Arial"/>
              </a:rPr>
              <a:t>yapılan </a:t>
            </a:r>
            <a:r>
              <a:rPr sz="1800" spc="60" dirty="0">
                <a:latin typeface="Arial"/>
                <a:cs typeface="Arial"/>
              </a:rPr>
              <a:t>en </a:t>
            </a:r>
            <a:r>
              <a:rPr sz="1800" spc="105" dirty="0">
                <a:latin typeface="Arial"/>
                <a:cs typeface="Arial"/>
              </a:rPr>
              <a:t>büyük </a:t>
            </a:r>
            <a:r>
              <a:rPr sz="1800" spc="60" dirty="0">
                <a:latin typeface="Arial"/>
                <a:cs typeface="Arial"/>
              </a:rPr>
              <a:t>yanlışlardan  </a:t>
            </a:r>
            <a:r>
              <a:rPr sz="1800" spc="114" dirty="0">
                <a:latin typeface="Arial"/>
                <a:cs typeface="Arial"/>
              </a:rPr>
              <a:t>biridir. </a:t>
            </a:r>
            <a:r>
              <a:rPr sz="1800" spc="25" dirty="0">
                <a:latin typeface="Arial"/>
                <a:cs typeface="Arial"/>
              </a:rPr>
              <a:t>Bir </a:t>
            </a:r>
            <a:r>
              <a:rPr sz="1800" spc="65" dirty="0">
                <a:latin typeface="Arial"/>
                <a:cs typeface="Arial"/>
              </a:rPr>
              <a:t>süre sonra </a:t>
            </a:r>
            <a:r>
              <a:rPr sz="1800" spc="105" dirty="0">
                <a:latin typeface="Arial"/>
                <a:cs typeface="Arial"/>
              </a:rPr>
              <a:t>veriminizi </a:t>
            </a:r>
            <a:r>
              <a:rPr sz="1800" spc="100" dirty="0">
                <a:latin typeface="Arial"/>
                <a:cs typeface="Arial"/>
              </a:rPr>
              <a:t>tümüyle </a:t>
            </a:r>
            <a:r>
              <a:rPr sz="1800" spc="85" dirty="0">
                <a:latin typeface="Arial"/>
                <a:cs typeface="Arial"/>
              </a:rPr>
              <a:t>kaybetmiş  </a:t>
            </a:r>
            <a:r>
              <a:rPr sz="1800" spc="60" dirty="0">
                <a:latin typeface="Arial"/>
                <a:cs typeface="Arial"/>
              </a:rPr>
              <a:t>olacağınız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75" dirty="0">
                <a:latin typeface="Arial"/>
                <a:cs typeface="Arial"/>
              </a:rPr>
              <a:t>zamanınız </a:t>
            </a:r>
            <a:r>
              <a:rPr sz="1800" spc="55" dirty="0">
                <a:latin typeface="Arial"/>
                <a:cs typeface="Arial"/>
              </a:rPr>
              <a:t>da boşa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gidecektir.</a:t>
            </a:r>
            <a:endParaRPr sz="1800">
              <a:latin typeface="Arial"/>
              <a:cs typeface="Arial"/>
            </a:endParaRPr>
          </a:p>
          <a:p>
            <a:pPr marL="12700" marR="302895">
              <a:lnSpc>
                <a:spcPct val="118300"/>
              </a:lnSpc>
            </a:pPr>
            <a:r>
              <a:rPr sz="1800" spc="60" dirty="0">
                <a:latin typeface="Arial"/>
                <a:cs typeface="Arial"/>
              </a:rPr>
              <a:t>Programınızı </a:t>
            </a:r>
            <a:r>
              <a:rPr sz="1800" spc="105" dirty="0">
                <a:latin typeface="Arial"/>
                <a:cs typeface="Arial"/>
              </a:rPr>
              <a:t>oluştururken </a:t>
            </a:r>
            <a:r>
              <a:rPr sz="1800" spc="135" dirty="0">
                <a:latin typeface="Arial"/>
                <a:cs typeface="Arial"/>
              </a:rPr>
              <a:t>40 </a:t>
            </a:r>
            <a:r>
              <a:rPr sz="1800" spc="75" dirty="0">
                <a:latin typeface="Arial"/>
                <a:cs typeface="Arial"/>
              </a:rPr>
              <a:t>dakikada </a:t>
            </a:r>
            <a:r>
              <a:rPr sz="1800" spc="125" dirty="0">
                <a:latin typeface="Arial"/>
                <a:cs typeface="Arial"/>
              </a:rPr>
              <a:t>bir </a:t>
            </a:r>
            <a:r>
              <a:rPr sz="1800" spc="85" dirty="0">
                <a:latin typeface="Arial"/>
                <a:cs typeface="Arial"/>
              </a:rPr>
              <a:t>çok </a:t>
            </a:r>
            <a:r>
              <a:rPr sz="1800" spc="120" dirty="0">
                <a:latin typeface="Arial"/>
                <a:cs typeface="Arial"/>
              </a:rPr>
              <a:t>uzun  </a:t>
            </a:r>
            <a:r>
              <a:rPr sz="1800" spc="60" dirty="0">
                <a:latin typeface="Arial"/>
                <a:cs typeface="Arial"/>
              </a:rPr>
              <a:t>olmayacak </a:t>
            </a:r>
            <a:r>
              <a:rPr sz="1800" spc="70" dirty="0">
                <a:latin typeface="Arial"/>
                <a:cs typeface="Arial"/>
              </a:rPr>
              <a:t>şekilde </a:t>
            </a:r>
            <a:r>
              <a:rPr sz="1800" spc="85" dirty="0">
                <a:latin typeface="Arial"/>
                <a:cs typeface="Arial"/>
              </a:rPr>
              <a:t>molalar </a:t>
            </a:r>
            <a:r>
              <a:rPr sz="1800" spc="70" dirty="0">
                <a:latin typeface="Arial"/>
                <a:cs typeface="Arial"/>
              </a:rPr>
              <a:t>vermeyi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unutmayın.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2616" y="6573010"/>
            <a:ext cx="2787396" cy="257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72" y="5215128"/>
            <a:ext cx="1705355" cy="1656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742" y="455803"/>
            <a:ext cx="6146800" cy="830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VERİMLİ DERS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ÇALIŞMA</a:t>
            </a:r>
            <a:r>
              <a:rPr sz="18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TEKNİKLERİ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85" dirty="0">
                <a:solidFill>
                  <a:srgbClr val="001F5F"/>
                </a:solidFill>
                <a:latin typeface="Arial"/>
                <a:cs typeface="Arial"/>
              </a:rPr>
              <a:t>2-Zamanı 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verimli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001F5F"/>
                </a:solidFill>
                <a:latin typeface="Arial"/>
                <a:cs typeface="Arial"/>
              </a:rPr>
              <a:t>kullanın.</a:t>
            </a:r>
            <a:endParaRPr sz="1800">
              <a:latin typeface="Arial"/>
              <a:cs typeface="Arial"/>
            </a:endParaRPr>
          </a:p>
          <a:p>
            <a:pPr marL="12700" marR="97155">
              <a:lnSpc>
                <a:spcPts val="2570"/>
              </a:lnSpc>
              <a:spcBef>
                <a:spcPts val="140"/>
              </a:spcBef>
            </a:pPr>
            <a:r>
              <a:rPr sz="1800" spc="55" dirty="0">
                <a:latin typeface="Arial"/>
                <a:cs typeface="Arial"/>
              </a:rPr>
              <a:t>Herkes </a:t>
            </a:r>
            <a:r>
              <a:rPr sz="1800" spc="60" dirty="0">
                <a:latin typeface="Arial"/>
                <a:cs typeface="Arial"/>
              </a:rPr>
              <a:t>bedensel, </a:t>
            </a:r>
            <a:r>
              <a:rPr sz="1800" spc="85" dirty="0">
                <a:latin typeface="Arial"/>
                <a:cs typeface="Arial"/>
              </a:rPr>
              <a:t>zihinsel, </a:t>
            </a:r>
            <a:r>
              <a:rPr sz="1800" spc="75" dirty="0">
                <a:latin typeface="Arial"/>
                <a:cs typeface="Arial"/>
              </a:rPr>
              <a:t>duygusal </a:t>
            </a:r>
            <a:r>
              <a:rPr sz="1800" spc="50" dirty="0">
                <a:latin typeface="Arial"/>
                <a:cs typeface="Arial"/>
              </a:rPr>
              <a:t>yapıları, </a:t>
            </a:r>
            <a:r>
              <a:rPr sz="1800" spc="105" dirty="0">
                <a:latin typeface="Arial"/>
                <a:cs typeface="Arial"/>
              </a:rPr>
              <a:t>ilgileri </a:t>
            </a:r>
            <a:r>
              <a:rPr sz="1800" spc="15" dirty="0">
                <a:latin typeface="Arial"/>
                <a:cs typeface="Arial"/>
              </a:rPr>
              <a:t>ve  </a:t>
            </a:r>
            <a:r>
              <a:rPr sz="1800" spc="75" dirty="0">
                <a:latin typeface="Arial"/>
                <a:cs typeface="Arial"/>
              </a:rPr>
              <a:t>yetenekleri </a:t>
            </a:r>
            <a:r>
              <a:rPr sz="1800" spc="80" dirty="0">
                <a:latin typeface="Arial"/>
                <a:cs typeface="Arial"/>
              </a:rPr>
              <a:t>bakımından </a:t>
            </a:r>
            <a:r>
              <a:rPr sz="1800" spc="105" dirty="0">
                <a:latin typeface="Arial"/>
                <a:cs typeface="Arial"/>
              </a:rPr>
              <a:t>birbirlerinden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90" dirty="0">
                <a:latin typeface="Arial"/>
                <a:cs typeface="Arial"/>
              </a:rPr>
              <a:t>farklıdır.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80" dirty="0">
                <a:latin typeface="Arial"/>
                <a:cs typeface="Arial"/>
              </a:rPr>
              <a:t>Öğrencinin </a:t>
            </a:r>
            <a:r>
              <a:rPr sz="1800" spc="125" dirty="0">
                <a:latin typeface="Arial"/>
                <a:cs typeface="Arial"/>
              </a:rPr>
              <a:t>ilk </a:t>
            </a:r>
            <a:r>
              <a:rPr sz="1800" spc="75" dirty="0">
                <a:latin typeface="Arial"/>
                <a:cs typeface="Arial"/>
              </a:rPr>
              <a:t>olarak </a:t>
            </a:r>
            <a:r>
              <a:rPr sz="1800" spc="105" dirty="0">
                <a:latin typeface="Arial"/>
                <a:cs typeface="Arial"/>
              </a:rPr>
              <a:t>kendini </a:t>
            </a:r>
            <a:r>
              <a:rPr sz="1800" spc="60" dirty="0">
                <a:latin typeface="Arial"/>
                <a:cs typeface="Arial"/>
              </a:rPr>
              <a:t>tanıması </a:t>
            </a:r>
            <a:r>
              <a:rPr sz="1800" spc="90" dirty="0">
                <a:latin typeface="Arial"/>
                <a:cs typeface="Arial"/>
              </a:rPr>
              <a:t>gerekir.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Kendini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60" dirty="0">
                <a:latin typeface="Arial"/>
                <a:cs typeface="Arial"/>
              </a:rPr>
              <a:t>tanıyan </a:t>
            </a:r>
            <a:r>
              <a:rPr sz="1800" spc="85" dirty="0">
                <a:latin typeface="Arial"/>
                <a:cs typeface="Arial"/>
              </a:rPr>
              <a:t>öğrenci </a:t>
            </a:r>
            <a:r>
              <a:rPr sz="1800" spc="65" dirty="0">
                <a:latin typeface="Arial"/>
                <a:cs typeface="Arial"/>
              </a:rPr>
              <a:t>planını </a:t>
            </a:r>
            <a:r>
              <a:rPr sz="1800" spc="105" dirty="0">
                <a:latin typeface="Arial"/>
                <a:cs typeface="Arial"/>
              </a:rPr>
              <a:t>oluştururken </a:t>
            </a:r>
            <a:r>
              <a:rPr sz="1800" spc="90" dirty="0">
                <a:latin typeface="Arial"/>
                <a:cs typeface="Arial"/>
              </a:rPr>
              <a:t>hangi </a:t>
            </a:r>
            <a:r>
              <a:rPr sz="1800" spc="50" dirty="0">
                <a:latin typeface="Arial"/>
                <a:cs typeface="Arial"/>
              </a:rPr>
              <a:t>derse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 marL="12700" marR="191770">
              <a:lnSpc>
                <a:spcPct val="118300"/>
              </a:lnSpc>
              <a:spcBef>
                <a:spcPts val="15"/>
              </a:spcBef>
            </a:pPr>
            <a:r>
              <a:rPr sz="1800" spc="65" dirty="0">
                <a:latin typeface="Arial"/>
                <a:cs typeface="Arial"/>
              </a:rPr>
              <a:t>sıklıkla </a:t>
            </a:r>
            <a:r>
              <a:rPr sz="1800" spc="35" dirty="0">
                <a:latin typeface="Arial"/>
                <a:cs typeface="Arial"/>
              </a:rPr>
              <a:t>çalışacağını </a:t>
            </a:r>
            <a:r>
              <a:rPr sz="1800" spc="114" dirty="0">
                <a:latin typeface="Arial"/>
                <a:cs typeface="Arial"/>
              </a:rPr>
              <a:t>bildiği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70" dirty="0">
                <a:latin typeface="Arial"/>
                <a:cs typeface="Arial"/>
              </a:rPr>
              <a:t>planı uygulaması </a:t>
            </a:r>
            <a:r>
              <a:rPr sz="1800" spc="50" dirty="0">
                <a:latin typeface="Arial"/>
                <a:cs typeface="Arial"/>
              </a:rPr>
              <a:t>daha  </a:t>
            </a:r>
            <a:r>
              <a:rPr sz="1800" spc="75" dirty="0">
                <a:latin typeface="Arial"/>
                <a:cs typeface="Arial"/>
              </a:rPr>
              <a:t>kolay</a:t>
            </a:r>
            <a:r>
              <a:rPr sz="1800" spc="70" dirty="0">
                <a:latin typeface="Arial"/>
                <a:cs typeface="Arial"/>
              </a:rPr>
              <a:t> olacaktır.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</a:pPr>
            <a:r>
              <a:rPr sz="1800" spc="55" dirty="0">
                <a:latin typeface="Arial"/>
                <a:cs typeface="Arial"/>
              </a:rPr>
              <a:t>Zamanın </a:t>
            </a:r>
            <a:r>
              <a:rPr sz="1800" spc="95" dirty="0">
                <a:latin typeface="Arial"/>
                <a:cs typeface="Arial"/>
              </a:rPr>
              <a:t>verimli </a:t>
            </a:r>
            <a:r>
              <a:rPr sz="1800" spc="70" dirty="0">
                <a:latin typeface="Arial"/>
                <a:cs typeface="Arial"/>
              </a:rPr>
              <a:t>geçebilmesi </a:t>
            </a:r>
            <a:r>
              <a:rPr sz="1800" spc="90" dirty="0">
                <a:latin typeface="Arial"/>
                <a:cs typeface="Arial"/>
              </a:rPr>
              <a:t>için </a:t>
            </a:r>
            <a:r>
              <a:rPr sz="1800" spc="114" dirty="0">
                <a:latin typeface="Arial"/>
                <a:cs typeface="Arial"/>
              </a:rPr>
              <a:t>gün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50" dirty="0">
                <a:latin typeface="Arial"/>
                <a:cs typeface="Arial"/>
              </a:rPr>
              <a:t>yalnızca </a:t>
            </a:r>
            <a:r>
              <a:rPr sz="1800" spc="65" dirty="0">
                <a:latin typeface="Arial"/>
                <a:cs typeface="Arial"/>
              </a:rPr>
              <a:t>ders  </a:t>
            </a:r>
            <a:r>
              <a:rPr sz="1800" spc="55" dirty="0">
                <a:latin typeface="Arial"/>
                <a:cs typeface="Arial"/>
              </a:rPr>
              <a:t>çalışmak </a:t>
            </a:r>
            <a:r>
              <a:rPr sz="1800" spc="70" dirty="0">
                <a:latin typeface="Arial"/>
                <a:cs typeface="Arial"/>
              </a:rPr>
              <a:t>yerinde </a:t>
            </a:r>
            <a:r>
              <a:rPr sz="1800" spc="45" dirty="0">
                <a:latin typeface="Arial"/>
                <a:cs typeface="Arial"/>
              </a:rPr>
              <a:t>çalışma </a:t>
            </a:r>
            <a:r>
              <a:rPr sz="1800" spc="75" dirty="0">
                <a:latin typeface="Arial"/>
                <a:cs typeface="Arial"/>
              </a:rPr>
              <a:t>saatlerinin beraberinde, </a:t>
            </a:r>
            <a:r>
              <a:rPr sz="1800" spc="85" dirty="0">
                <a:latin typeface="Arial"/>
                <a:cs typeface="Arial"/>
              </a:rPr>
              <a:t>spor,  </a:t>
            </a:r>
            <a:r>
              <a:rPr sz="1800" spc="55" dirty="0">
                <a:latin typeface="Arial"/>
                <a:cs typeface="Arial"/>
              </a:rPr>
              <a:t>eğlence, </a:t>
            </a:r>
            <a:r>
              <a:rPr sz="1800" spc="95" dirty="0">
                <a:latin typeface="Arial"/>
                <a:cs typeface="Arial"/>
              </a:rPr>
              <a:t>dinlenme </a:t>
            </a:r>
            <a:r>
              <a:rPr sz="1800" spc="120" dirty="0">
                <a:latin typeface="Arial"/>
                <a:cs typeface="Arial"/>
              </a:rPr>
              <a:t>gibi </a:t>
            </a:r>
            <a:r>
              <a:rPr sz="1800" spc="90" dirty="0">
                <a:latin typeface="Arial"/>
                <a:cs typeface="Arial"/>
              </a:rPr>
              <a:t>aktiviteleri </a:t>
            </a:r>
            <a:r>
              <a:rPr sz="1800" spc="60" dirty="0">
                <a:latin typeface="Arial"/>
                <a:cs typeface="Arial"/>
              </a:rPr>
              <a:t>de planına </a:t>
            </a:r>
            <a:r>
              <a:rPr sz="1800" spc="90" dirty="0">
                <a:latin typeface="Arial"/>
                <a:cs typeface="Arial"/>
              </a:rPr>
              <a:t>dahil  </a:t>
            </a:r>
            <a:r>
              <a:rPr sz="1800" spc="100" dirty="0">
                <a:latin typeface="Arial"/>
                <a:cs typeface="Arial"/>
              </a:rPr>
              <a:t>etmelidir.</a:t>
            </a:r>
            <a:endParaRPr sz="1800">
              <a:latin typeface="Arial"/>
              <a:cs typeface="Arial"/>
            </a:endParaRPr>
          </a:p>
          <a:p>
            <a:pPr marL="2332355">
              <a:lnSpc>
                <a:spcPts val="2110"/>
              </a:lnSpc>
            </a:pPr>
            <a:r>
              <a:rPr sz="1800" b="1" spc="-15" dirty="0">
                <a:solidFill>
                  <a:srgbClr val="6F2F9F"/>
                </a:solidFill>
                <a:latin typeface="Trebuchet MS"/>
                <a:cs typeface="Trebuchet MS"/>
              </a:rPr>
              <a:t>3-Verimi </a:t>
            </a:r>
            <a:r>
              <a:rPr sz="1800" b="1" dirty="0">
                <a:solidFill>
                  <a:srgbClr val="6F2F9F"/>
                </a:solidFill>
                <a:latin typeface="Trebuchet MS"/>
                <a:cs typeface="Trebuchet MS"/>
              </a:rPr>
              <a:t>düşüren</a:t>
            </a:r>
            <a:r>
              <a:rPr sz="1800" b="1" spc="1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Trebuchet MS"/>
                <a:cs typeface="Trebuchet MS"/>
              </a:rPr>
              <a:t>etkenleri</a:t>
            </a:r>
            <a:endParaRPr sz="1800">
              <a:latin typeface="Trebuchet MS"/>
              <a:cs typeface="Trebuchet MS"/>
            </a:endParaRPr>
          </a:p>
          <a:p>
            <a:pPr marL="233235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6F2F9F"/>
                </a:solidFill>
                <a:latin typeface="Trebuchet MS"/>
                <a:cs typeface="Trebuchet MS"/>
              </a:rPr>
              <a:t>ortadan</a:t>
            </a:r>
            <a:r>
              <a:rPr sz="1800" b="1" spc="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Trebuchet MS"/>
                <a:cs typeface="Trebuchet MS"/>
              </a:rPr>
              <a:t>kaldırın.</a:t>
            </a:r>
            <a:endParaRPr sz="1800">
              <a:latin typeface="Trebuchet MS"/>
              <a:cs typeface="Trebuchet MS"/>
            </a:endParaRPr>
          </a:p>
          <a:p>
            <a:pPr marL="2332355" marR="13843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Çalışılan </a:t>
            </a:r>
            <a:r>
              <a:rPr sz="1800" spc="-5" dirty="0">
                <a:latin typeface="Trebuchet MS"/>
                <a:cs typeface="Trebuchet MS"/>
              </a:rPr>
              <a:t>odanın ısısından, uyku  düzeni, kaygı, </a:t>
            </a:r>
            <a:r>
              <a:rPr sz="1800" spc="-10" dirty="0">
                <a:latin typeface="Trebuchet MS"/>
                <a:cs typeface="Trebuchet MS"/>
              </a:rPr>
              <a:t>telefon </a:t>
            </a:r>
            <a:r>
              <a:rPr sz="1800" spc="-5" dirty="0">
                <a:latin typeface="Trebuchet MS"/>
                <a:cs typeface="Trebuchet MS"/>
              </a:rPr>
              <a:t>ve </a:t>
            </a:r>
            <a:r>
              <a:rPr sz="1800" dirty="0">
                <a:latin typeface="Trebuchet MS"/>
                <a:cs typeface="Trebuchet MS"/>
              </a:rPr>
              <a:t>sosyal  </a:t>
            </a:r>
            <a:r>
              <a:rPr sz="1800" spc="-5" dirty="0">
                <a:latin typeface="Trebuchet MS"/>
                <a:cs typeface="Trebuchet MS"/>
              </a:rPr>
              <a:t>medyaya kadar birçok etken ders  çalışırken veriminizi </a:t>
            </a:r>
            <a:r>
              <a:rPr sz="1800" spc="-20" dirty="0">
                <a:latin typeface="Trebuchet MS"/>
                <a:cs typeface="Trebuchet MS"/>
              </a:rPr>
              <a:t>düşürecektir.  </a:t>
            </a:r>
            <a:r>
              <a:rPr sz="1800" spc="-5" dirty="0">
                <a:latin typeface="Trebuchet MS"/>
                <a:cs typeface="Trebuchet MS"/>
              </a:rPr>
              <a:t>Örneğin programınızda 40 dakikalık  bir çalışma aralığı varsa </a:t>
            </a:r>
            <a:r>
              <a:rPr sz="1800" dirty="0">
                <a:latin typeface="Trebuchet MS"/>
                <a:cs typeface="Trebuchet MS"/>
              </a:rPr>
              <a:t>o </a:t>
            </a:r>
            <a:r>
              <a:rPr sz="1800" spc="-5" dirty="0">
                <a:latin typeface="Trebuchet MS"/>
                <a:cs typeface="Trebuchet MS"/>
              </a:rPr>
              <a:t>40 dakika  boyunca çalışacağınız ders dışında  hiçbir şeyin dikkatinizi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dağıtmaması</a:t>
            </a:r>
            <a:endParaRPr sz="1800">
              <a:latin typeface="Trebuchet MS"/>
              <a:cs typeface="Trebuchet MS"/>
            </a:endParaRPr>
          </a:p>
          <a:p>
            <a:pPr marL="2332355">
              <a:lnSpc>
                <a:spcPts val="1975"/>
              </a:lnSpc>
            </a:pPr>
            <a:r>
              <a:rPr sz="1800" spc="-35" dirty="0">
                <a:latin typeface="Trebuchet MS"/>
                <a:cs typeface="Trebuchet MS"/>
              </a:rPr>
              <a:t>gerekir. </a:t>
            </a:r>
            <a:r>
              <a:rPr sz="1800" spc="-30" dirty="0">
                <a:latin typeface="Arial"/>
                <a:cs typeface="Arial"/>
              </a:rPr>
              <a:t>Bu </a:t>
            </a:r>
            <a:r>
              <a:rPr sz="1800" spc="55" dirty="0">
                <a:latin typeface="Arial"/>
                <a:cs typeface="Arial"/>
              </a:rPr>
              <a:t>sebeple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114" dirty="0">
                <a:latin typeface="Arial"/>
                <a:cs typeface="Arial"/>
              </a:rPr>
              <a:t>bulunduğunuz</a:t>
            </a:r>
            <a:endParaRPr sz="1800">
              <a:latin typeface="Arial"/>
              <a:cs typeface="Arial"/>
            </a:endParaRPr>
          </a:p>
          <a:p>
            <a:pPr marL="2332355" marR="276225">
              <a:lnSpc>
                <a:spcPts val="2160"/>
              </a:lnSpc>
              <a:spcBef>
                <a:spcPts val="40"/>
              </a:spcBef>
            </a:pPr>
            <a:r>
              <a:rPr sz="1800" spc="110" dirty="0">
                <a:latin typeface="Arial"/>
                <a:cs typeface="Arial"/>
              </a:rPr>
              <a:t>ortam </a:t>
            </a:r>
            <a:r>
              <a:rPr sz="1800" spc="90" dirty="0">
                <a:latin typeface="Arial"/>
                <a:cs typeface="Arial"/>
              </a:rPr>
              <a:t>sizi ruhen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125" dirty="0">
                <a:latin typeface="Arial"/>
                <a:cs typeface="Arial"/>
              </a:rPr>
              <a:t>fiziki </a:t>
            </a:r>
            <a:r>
              <a:rPr sz="1800" spc="75" dirty="0">
                <a:latin typeface="Arial"/>
                <a:cs typeface="Arial"/>
              </a:rPr>
              <a:t>olarak  </a:t>
            </a:r>
            <a:r>
              <a:rPr sz="1800" spc="105" dirty="0">
                <a:latin typeface="Arial"/>
                <a:cs typeface="Arial"/>
              </a:rPr>
              <a:t>olumsuz </a:t>
            </a:r>
            <a:r>
              <a:rPr sz="1800" spc="70" dirty="0">
                <a:latin typeface="Arial"/>
                <a:cs typeface="Arial"/>
              </a:rPr>
              <a:t>etkileyecek </a:t>
            </a:r>
            <a:r>
              <a:rPr sz="1800" spc="55" dirty="0">
                <a:latin typeface="Arial"/>
                <a:cs typeface="Arial"/>
              </a:rPr>
              <a:t>şeylerden  </a:t>
            </a:r>
            <a:r>
              <a:rPr sz="1800" spc="70" dirty="0">
                <a:latin typeface="Arial"/>
                <a:cs typeface="Arial"/>
              </a:rPr>
              <a:t>arındırılmış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olmalı.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455803"/>
            <a:ext cx="5885180" cy="222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VERİMLİ DERS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ÇALIŞMA</a:t>
            </a:r>
            <a:r>
              <a:rPr sz="18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TEKNİKLERİ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75" dirty="0">
                <a:solidFill>
                  <a:srgbClr val="00AF50"/>
                </a:solidFill>
                <a:latin typeface="Arial"/>
                <a:cs typeface="Arial"/>
              </a:rPr>
              <a:t>4-Uygun </a:t>
            </a:r>
            <a:r>
              <a:rPr sz="1800" b="1" spc="-5" dirty="0">
                <a:solidFill>
                  <a:srgbClr val="00AF50"/>
                </a:solidFill>
                <a:latin typeface="Arial"/>
                <a:cs typeface="Arial"/>
              </a:rPr>
              <a:t>çalışma </a:t>
            </a:r>
            <a:r>
              <a:rPr sz="1800" b="1" spc="35" dirty="0">
                <a:solidFill>
                  <a:srgbClr val="00AF50"/>
                </a:solidFill>
                <a:latin typeface="Arial"/>
                <a:cs typeface="Arial"/>
              </a:rPr>
              <a:t>ortamı</a:t>
            </a:r>
            <a:r>
              <a:rPr sz="1800" b="1" spc="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00AF50"/>
                </a:solidFill>
                <a:latin typeface="Arial"/>
                <a:cs typeface="Arial"/>
              </a:rPr>
              <a:t>oluşturun.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80" dirty="0">
                <a:latin typeface="Arial"/>
                <a:cs typeface="Arial"/>
              </a:rPr>
              <a:t>Günlük </a:t>
            </a:r>
            <a:r>
              <a:rPr sz="1800" spc="75" dirty="0">
                <a:latin typeface="Arial"/>
                <a:cs typeface="Arial"/>
              </a:rPr>
              <a:t>olarak </a:t>
            </a:r>
            <a:r>
              <a:rPr sz="1800" spc="85" dirty="0">
                <a:latin typeface="Arial"/>
                <a:cs typeface="Arial"/>
              </a:rPr>
              <a:t>kullandığınız </a:t>
            </a:r>
            <a:r>
              <a:rPr sz="1800" spc="45" dirty="0">
                <a:latin typeface="Arial"/>
                <a:cs typeface="Arial"/>
              </a:rPr>
              <a:t>çalışma </a:t>
            </a:r>
            <a:r>
              <a:rPr sz="1800" spc="95" dirty="0">
                <a:latin typeface="Arial"/>
                <a:cs typeface="Arial"/>
              </a:rPr>
              <a:t>defter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8400"/>
              </a:lnSpc>
              <a:spcBef>
                <a:spcPts val="10"/>
              </a:spcBef>
            </a:pPr>
            <a:r>
              <a:rPr sz="1800" spc="80" dirty="0">
                <a:latin typeface="Arial"/>
                <a:cs typeface="Arial"/>
              </a:rPr>
              <a:t>kitaplarını </a:t>
            </a:r>
            <a:r>
              <a:rPr sz="1800" spc="90" dirty="0">
                <a:latin typeface="Arial"/>
                <a:cs typeface="Arial"/>
              </a:rPr>
              <a:t>üzerinde </a:t>
            </a:r>
            <a:r>
              <a:rPr sz="1800" spc="95" dirty="0">
                <a:latin typeface="Arial"/>
                <a:cs typeface="Arial"/>
              </a:rPr>
              <a:t>bulundurabileceğiniz </a:t>
            </a:r>
            <a:r>
              <a:rPr sz="1800" spc="120" dirty="0">
                <a:latin typeface="Arial"/>
                <a:cs typeface="Arial"/>
              </a:rPr>
              <a:t>bir </a:t>
            </a:r>
            <a:r>
              <a:rPr sz="1800" spc="45" dirty="0">
                <a:latin typeface="Arial"/>
                <a:cs typeface="Arial"/>
              </a:rPr>
              <a:t>çalışma  </a:t>
            </a:r>
            <a:r>
              <a:rPr sz="1800" spc="60" dirty="0">
                <a:latin typeface="Arial"/>
                <a:cs typeface="Arial"/>
              </a:rPr>
              <a:t>masanız </a:t>
            </a:r>
            <a:r>
              <a:rPr sz="1800" spc="80" dirty="0">
                <a:latin typeface="Arial"/>
                <a:cs typeface="Arial"/>
              </a:rPr>
              <a:t>olmalı. </a:t>
            </a:r>
            <a:r>
              <a:rPr sz="1800" spc="55" dirty="0">
                <a:latin typeface="Arial"/>
                <a:cs typeface="Arial"/>
              </a:rPr>
              <a:t>Çalıştığınız </a:t>
            </a:r>
            <a:r>
              <a:rPr sz="1800" spc="65" dirty="0">
                <a:latin typeface="Arial"/>
                <a:cs typeface="Arial"/>
              </a:rPr>
              <a:t>odada </a:t>
            </a:r>
            <a:r>
              <a:rPr sz="1800" spc="105" dirty="0">
                <a:latin typeface="Arial"/>
                <a:cs typeface="Arial"/>
              </a:rPr>
              <a:t>takvim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35" dirty="0">
                <a:latin typeface="Arial"/>
                <a:cs typeface="Arial"/>
              </a:rPr>
              <a:t>saat  </a:t>
            </a:r>
            <a:r>
              <a:rPr sz="1800" spc="85" dirty="0">
                <a:latin typeface="Arial"/>
                <a:cs typeface="Arial"/>
              </a:rPr>
              <a:t>bulundurmalısınız. </a:t>
            </a:r>
            <a:r>
              <a:rPr sz="1800" spc="60" dirty="0">
                <a:latin typeface="Arial"/>
                <a:cs typeface="Arial"/>
              </a:rPr>
              <a:t>Odanın </a:t>
            </a:r>
            <a:r>
              <a:rPr sz="1800" spc="35" dirty="0">
                <a:latin typeface="Arial"/>
                <a:cs typeface="Arial"/>
              </a:rPr>
              <a:t>ışığı </a:t>
            </a:r>
            <a:r>
              <a:rPr sz="1800" spc="80" dirty="0">
                <a:latin typeface="Arial"/>
                <a:cs typeface="Arial"/>
              </a:rPr>
              <a:t>yeterli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olmalı.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615" y="3000755"/>
            <a:ext cx="246888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2383" y="2929127"/>
            <a:ext cx="3429000" cy="3416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800" b="1" spc="80" dirty="0">
                <a:solidFill>
                  <a:srgbClr val="FF0000"/>
                </a:solidFill>
                <a:latin typeface="Arial"/>
                <a:cs typeface="Arial"/>
              </a:rPr>
              <a:t>5-Dikkatinizi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uyanık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tutun.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219"/>
              </a:spcBef>
            </a:pPr>
            <a:r>
              <a:rPr sz="1800" spc="-5" dirty="0">
                <a:latin typeface="Trebuchet MS"/>
                <a:cs typeface="Trebuchet MS"/>
              </a:rPr>
              <a:t>İnsanda dikkat her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an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dağılabilir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yapıdadır.</a:t>
            </a:r>
            <a:endParaRPr sz="1800">
              <a:latin typeface="Trebuchet MS"/>
              <a:cs typeface="Trebuchet MS"/>
            </a:endParaRPr>
          </a:p>
          <a:p>
            <a:pPr marL="91440" marR="135255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Çalıştığınız </a:t>
            </a:r>
            <a:r>
              <a:rPr sz="1800" spc="-5" dirty="0">
                <a:latin typeface="Trebuchet MS"/>
                <a:cs typeface="Trebuchet MS"/>
              </a:rPr>
              <a:t>ortamı dikkatinizi  toplayacak materyallerle  donatmalısınız. Örneğin duvara  hedeflerinizin yazdığı kağıtlar  asabilirsiniz. </a:t>
            </a:r>
            <a:r>
              <a:rPr sz="1800" spc="-20" dirty="0">
                <a:latin typeface="Trebuchet MS"/>
                <a:cs typeface="Trebuchet MS"/>
              </a:rPr>
              <a:t>Ayrıca </a:t>
            </a:r>
            <a:r>
              <a:rPr sz="1800" spc="-5" dirty="0">
                <a:latin typeface="Trebuchet MS"/>
                <a:cs typeface="Trebuchet MS"/>
              </a:rPr>
              <a:t>çalışma  masasında </a:t>
            </a:r>
            <a:r>
              <a:rPr sz="1800" spc="-10" dirty="0">
                <a:latin typeface="Trebuchet MS"/>
                <a:cs typeface="Trebuchet MS"/>
              </a:rPr>
              <a:t>telefon </a:t>
            </a:r>
            <a:r>
              <a:rPr sz="1800" spc="-5" dirty="0">
                <a:latin typeface="Trebuchet MS"/>
                <a:cs typeface="Trebuchet MS"/>
              </a:rPr>
              <a:t>ve yiyecek  bulundurmamalısınız, bunlar  dikkatinizi en çok dağıtacak  </a:t>
            </a:r>
            <a:r>
              <a:rPr sz="1800" spc="-25" dirty="0">
                <a:latin typeface="Trebuchet MS"/>
                <a:cs typeface="Trebuchet MS"/>
              </a:rPr>
              <a:t>etkenlerdir.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884" y="5215126"/>
            <a:ext cx="2786380" cy="381635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65100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464A78"/>
                </a:solidFill>
                <a:latin typeface="Trebuchet MS"/>
                <a:cs typeface="Trebuchet MS"/>
              </a:rPr>
              <a:t>6-Açken ve </a:t>
            </a:r>
            <a:r>
              <a:rPr sz="1800" b="1" dirty="0">
                <a:solidFill>
                  <a:srgbClr val="464A78"/>
                </a:solidFill>
                <a:latin typeface="Trebuchet MS"/>
                <a:cs typeface="Trebuchet MS"/>
              </a:rPr>
              <a:t>yeni </a:t>
            </a:r>
            <a:r>
              <a:rPr sz="1800" b="1" spc="-5" dirty="0">
                <a:solidFill>
                  <a:srgbClr val="464A78"/>
                </a:solidFill>
                <a:latin typeface="Trebuchet MS"/>
                <a:cs typeface="Trebuchet MS"/>
              </a:rPr>
              <a:t>yemek  yediğinizde çalışmayın. </a:t>
            </a:r>
            <a:r>
              <a:rPr sz="1800" b="1" spc="-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Karnınız açken </a:t>
            </a:r>
            <a:r>
              <a:rPr sz="1800" dirty="0">
                <a:latin typeface="Trebuchet MS"/>
                <a:cs typeface="Trebuchet MS"/>
              </a:rPr>
              <a:t>derse  </a:t>
            </a:r>
            <a:r>
              <a:rPr sz="1800" spc="-5" dirty="0">
                <a:latin typeface="Trebuchet MS"/>
                <a:cs typeface="Trebuchet MS"/>
              </a:rPr>
              <a:t>odaklanmanız neredeyse  mümkün </a:t>
            </a:r>
            <a:r>
              <a:rPr sz="1800" spc="-25" dirty="0">
                <a:latin typeface="Trebuchet MS"/>
                <a:cs typeface="Trebuchet MS"/>
              </a:rPr>
              <a:t>olmayacaktır.</a:t>
            </a:r>
            <a:endParaRPr sz="1800">
              <a:latin typeface="Trebuchet MS"/>
              <a:cs typeface="Trebuchet MS"/>
            </a:endParaRPr>
          </a:p>
          <a:p>
            <a:pPr marL="90805" marR="320675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Karnınız tokken ise  üzerinizde </a:t>
            </a:r>
            <a:r>
              <a:rPr sz="1800" dirty="0">
                <a:latin typeface="Trebuchet MS"/>
                <a:cs typeface="Trebuchet MS"/>
              </a:rPr>
              <a:t>bir </a:t>
            </a:r>
            <a:r>
              <a:rPr sz="1800" spc="-5" dirty="0">
                <a:latin typeface="Trebuchet MS"/>
                <a:cs typeface="Trebuchet MS"/>
              </a:rPr>
              <a:t>ağırlık  hissediyor olursunuz.  </a:t>
            </a:r>
            <a:r>
              <a:rPr sz="1800" spc="-40" dirty="0">
                <a:latin typeface="Trebuchet MS"/>
                <a:cs typeface="Trebuchet MS"/>
              </a:rPr>
              <a:t>Yemek </a:t>
            </a:r>
            <a:r>
              <a:rPr sz="1800" spc="-5" dirty="0">
                <a:latin typeface="Trebuchet MS"/>
                <a:cs typeface="Trebuchet MS"/>
              </a:rPr>
              <a:t>yedikten yarım  saat sonrasında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tuvalet</a:t>
            </a:r>
            <a:endParaRPr sz="1800">
              <a:latin typeface="Trebuchet MS"/>
              <a:cs typeface="Trebuchet MS"/>
            </a:endParaRPr>
          </a:p>
          <a:p>
            <a:pPr marL="90805" marR="135890">
              <a:lnSpc>
                <a:spcPct val="100000"/>
              </a:lnSpc>
            </a:pPr>
            <a:r>
              <a:rPr sz="1800" spc="-5" dirty="0">
                <a:latin typeface="Trebuchet MS"/>
                <a:cs typeface="Trebuchet MS"/>
              </a:rPr>
              <a:t>ihtiyacınız varsa </a:t>
            </a:r>
            <a:r>
              <a:rPr sz="1800" dirty="0">
                <a:latin typeface="Trebuchet MS"/>
                <a:cs typeface="Trebuchet MS"/>
              </a:rPr>
              <a:t>giderip  </a:t>
            </a:r>
            <a:r>
              <a:rPr sz="1800" spc="-5" dirty="0">
                <a:latin typeface="Trebuchet MS"/>
                <a:cs typeface="Trebuchet MS"/>
              </a:rPr>
              <a:t>çalışma masasının başına  öyle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geçmelisiniz.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57244" y="6786371"/>
            <a:ext cx="1944624" cy="1717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455803"/>
            <a:ext cx="6146165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VERİMLİ DERS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ÇALIŞMA</a:t>
            </a:r>
            <a:r>
              <a:rPr sz="18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TEKNİKLERİ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80" dirty="0">
                <a:solidFill>
                  <a:srgbClr val="FF0000"/>
                </a:solidFill>
                <a:latin typeface="Arial"/>
                <a:cs typeface="Arial"/>
              </a:rPr>
              <a:t>7-Aynı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anda 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farklı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derslere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odaklanmayın.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45" dirty="0">
                <a:latin typeface="Arial"/>
                <a:cs typeface="Arial"/>
              </a:rPr>
              <a:t>Masanızın </a:t>
            </a:r>
            <a:r>
              <a:rPr sz="1800" spc="110" dirty="0">
                <a:latin typeface="Arial"/>
                <a:cs typeface="Arial"/>
              </a:rPr>
              <a:t>olduğu </a:t>
            </a:r>
            <a:r>
              <a:rPr sz="1800" spc="75" dirty="0">
                <a:latin typeface="Arial"/>
                <a:cs typeface="Arial"/>
              </a:rPr>
              <a:t>kadar kafanızın </a:t>
            </a:r>
            <a:r>
              <a:rPr sz="1800" spc="55" dirty="0">
                <a:latin typeface="Arial"/>
                <a:cs typeface="Arial"/>
              </a:rPr>
              <a:t>da </a:t>
            </a:r>
            <a:r>
              <a:rPr sz="1800" spc="95" dirty="0">
                <a:latin typeface="Arial"/>
                <a:cs typeface="Arial"/>
              </a:rPr>
              <a:t>derli </a:t>
            </a:r>
            <a:r>
              <a:rPr sz="1800" spc="125" dirty="0">
                <a:latin typeface="Arial"/>
                <a:cs typeface="Arial"/>
              </a:rPr>
              <a:t>toplu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olması</a:t>
            </a:r>
            <a:endParaRPr sz="1800">
              <a:latin typeface="Arial"/>
              <a:cs typeface="Arial"/>
            </a:endParaRPr>
          </a:p>
          <a:p>
            <a:pPr marL="12700" marR="295275">
              <a:lnSpc>
                <a:spcPct val="118500"/>
              </a:lnSpc>
              <a:spcBef>
                <a:spcPts val="5"/>
              </a:spcBef>
            </a:pPr>
            <a:r>
              <a:rPr sz="1800" spc="85" dirty="0">
                <a:latin typeface="Arial"/>
                <a:cs typeface="Arial"/>
              </a:rPr>
              <a:t>çok </a:t>
            </a:r>
            <a:r>
              <a:rPr sz="1800" spc="95" dirty="0">
                <a:latin typeface="Arial"/>
                <a:cs typeface="Arial"/>
              </a:rPr>
              <a:t>önemli. </a:t>
            </a:r>
            <a:r>
              <a:rPr sz="1800" spc="45" dirty="0">
                <a:latin typeface="Arial"/>
                <a:cs typeface="Arial"/>
              </a:rPr>
              <a:t>Aynı </a:t>
            </a:r>
            <a:r>
              <a:rPr sz="1800" spc="80" dirty="0">
                <a:latin typeface="Arial"/>
                <a:cs typeface="Arial"/>
              </a:rPr>
              <a:t>zaman </a:t>
            </a:r>
            <a:r>
              <a:rPr sz="1800" spc="110" dirty="0">
                <a:latin typeface="Arial"/>
                <a:cs typeface="Arial"/>
              </a:rPr>
              <a:t>diliminde </a:t>
            </a:r>
            <a:r>
              <a:rPr sz="1800" spc="100" dirty="0">
                <a:latin typeface="Arial"/>
                <a:cs typeface="Arial"/>
              </a:rPr>
              <a:t>birden </a:t>
            </a:r>
            <a:r>
              <a:rPr sz="1800" spc="85" dirty="0">
                <a:latin typeface="Arial"/>
                <a:cs typeface="Arial"/>
              </a:rPr>
              <a:t>çok </a:t>
            </a:r>
            <a:r>
              <a:rPr sz="1800" spc="50" dirty="0">
                <a:latin typeface="Arial"/>
                <a:cs typeface="Arial"/>
              </a:rPr>
              <a:t>derse,  </a:t>
            </a:r>
            <a:r>
              <a:rPr sz="1800" spc="80" dirty="0">
                <a:latin typeface="Arial"/>
                <a:cs typeface="Arial"/>
              </a:rPr>
              <a:t>konuya </a:t>
            </a:r>
            <a:r>
              <a:rPr sz="1800" spc="65" dirty="0">
                <a:latin typeface="Arial"/>
                <a:cs typeface="Arial"/>
              </a:rPr>
              <a:t>odaklanmaya </a:t>
            </a:r>
            <a:r>
              <a:rPr sz="1800" spc="55" dirty="0">
                <a:latin typeface="Arial"/>
                <a:cs typeface="Arial"/>
              </a:rPr>
              <a:t>çalışmak </a:t>
            </a:r>
            <a:r>
              <a:rPr sz="1800" spc="105" dirty="0">
                <a:latin typeface="Arial"/>
                <a:cs typeface="Arial"/>
              </a:rPr>
              <a:t>veriminizi </a:t>
            </a:r>
            <a:r>
              <a:rPr sz="1800" spc="70" dirty="0">
                <a:latin typeface="Arial"/>
                <a:cs typeface="Arial"/>
              </a:rPr>
              <a:t>düşürecek,  </a:t>
            </a:r>
            <a:r>
              <a:rPr sz="1800" spc="65" dirty="0">
                <a:latin typeface="Arial"/>
                <a:cs typeface="Arial"/>
              </a:rPr>
              <a:t>sıkılmanıza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65" dirty="0">
                <a:latin typeface="Arial"/>
                <a:cs typeface="Arial"/>
              </a:rPr>
              <a:t>ders </a:t>
            </a:r>
            <a:r>
              <a:rPr sz="1800" spc="55" dirty="0">
                <a:latin typeface="Arial"/>
                <a:cs typeface="Arial"/>
              </a:rPr>
              <a:t>çalışmak </a:t>
            </a:r>
            <a:r>
              <a:rPr sz="1800" spc="85" dirty="0">
                <a:latin typeface="Arial"/>
                <a:cs typeface="Arial"/>
              </a:rPr>
              <a:t>istememenize </a:t>
            </a:r>
            <a:r>
              <a:rPr sz="1800" spc="50" dirty="0">
                <a:latin typeface="Arial"/>
                <a:cs typeface="Arial"/>
              </a:rPr>
              <a:t>sebep  </a:t>
            </a:r>
            <a:r>
              <a:rPr sz="1800" spc="70" dirty="0">
                <a:latin typeface="Arial"/>
                <a:cs typeface="Arial"/>
              </a:rPr>
              <a:t>olacaktır.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744" y="2929127"/>
            <a:ext cx="3357879" cy="36931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1800" b="1" spc="90" dirty="0">
                <a:solidFill>
                  <a:srgbClr val="006FC0"/>
                </a:solidFill>
                <a:latin typeface="Arial"/>
                <a:cs typeface="Arial"/>
              </a:rPr>
              <a:t>8-Tekrar</a:t>
            </a:r>
            <a:r>
              <a:rPr sz="180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006FC0"/>
                </a:solidFill>
                <a:latin typeface="Arial"/>
                <a:cs typeface="Arial"/>
              </a:rPr>
              <a:t>yapın.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80" dirty="0">
                <a:latin typeface="Arial"/>
                <a:cs typeface="Arial"/>
              </a:rPr>
              <a:t>Mutlaka </a:t>
            </a:r>
            <a:r>
              <a:rPr sz="1800" spc="85" dirty="0">
                <a:latin typeface="Arial"/>
                <a:cs typeface="Arial"/>
              </a:rPr>
              <a:t>dersini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120" dirty="0">
                <a:latin typeface="Arial"/>
                <a:cs typeface="Arial"/>
              </a:rPr>
              <a:t>gördüğünüz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spc="85" dirty="0">
                <a:latin typeface="Arial"/>
                <a:cs typeface="Arial"/>
              </a:rPr>
              <a:t>konuları </a:t>
            </a:r>
            <a:r>
              <a:rPr sz="1800" spc="65" dirty="0">
                <a:latin typeface="Arial"/>
                <a:cs typeface="Arial"/>
              </a:rPr>
              <a:t>akşam </a:t>
            </a:r>
            <a:r>
              <a:rPr sz="1800" spc="95" dirty="0">
                <a:latin typeface="Arial"/>
                <a:cs typeface="Arial"/>
              </a:rPr>
              <a:t>tekrar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80" dirty="0">
                <a:latin typeface="Arial"/>
                <a:cs typeface="Arial"/>
              </a:rPr>
              <a:t>edin.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95" dirty="0">
                <a:latin typeface="Arial"/>
                <a:cs typeface="Arial"/>
              </a:rPr>
              <a:t>Öğrendiklerinizin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45" dirty="0">
                <a:latin typeface="Arial"/>
                <a:cs typeface="Arial"/>
              </a:rPr>
              <a:t>kalıcı</a:t>
            </a:r>
            <a:endParaRPr sz="1800">
              <a:latin typeface="Arial"/>
              <a:cs typeface="Arial"/>
            </a:endParaRPr>
          </a:p>
          <a:p>
            <a:pPr marL="92075" marR="97790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hafızaya </a:t>
            </a:r>
            <a:r>
              <a:rPr sz="1800" spc="55" dirty="0">
                <a:latin typeface="Arial"/>
                <a:cs typeface="Arial"/>
              </a:rPr>
              <a:t>yerleşmesi </a:t>
            </a:r>
            <a:r>
              <a:rPr sz="1800" spc="90" dirty="0">
                <a:latin typeface="Arial"/>
                <a:cs typeface="Arial"/>
              </a:rPr>
              <a:t>için </a:t>
            </a:r>
            <a:r>
              <a:rPr sz="1800" spc="35" dirty="0">
                <a:latin typeface="Arial"/>
                <a:cs typeface="Arial"/>
              </a:rPr>
              <a:t>aynı  </a:t>
            </a:r>
            <a:r>
              <a:rPr sz="1800" spc="114" dirty="0">
                <a:latin typeface="Arial"/>
                <a:cs typeface="Arial"/>
              </a:rPr>
              <a:t>gün </a:t>
            </a:r>
            <a:r>
              <a:rPr sz="1800" spc="75" dirty="0">
                <a:latin typeface="Arial"/>
                <a:cs typeface="Arial"/>
              </a:rPr>
              <a:t>içinde </a:t>
            </a:r>
            <a:r>
              <a:rPr sz="1800" spc="95" dirty="0">
                <a:latin typeface="Arial"/>
                <a:cs typeface="Arial"/>
              </a:rPr>
              <a:t>tekrar </a:t>
            </a:r>
            <a:r>
              <a:rPr sz="1800" spc="80" dirty="0">
                <a:latin typeface="Arial"/>
                <a:cs typeface="Arial"/>
              </a:rPr>
              <a:t>edilmesi  </a:t>
            </a:r>
            <a:r>
              <a:rPr sz="1800" spc="100" dirty="0">
                <a:latin typeface="Arial"/>
                <a:cs typeface="Arial"/>
              </a:rPr>
              <a:t>önemli </a:t>
            </a:r>
            <a:r>
              <a:rPr sz="1800" spc="120" dirty="0">
                <a:latin typeface="Arial"/>
                <a:cs typeface="Arial"/>
              </a:rPr>
              <a:t>bir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100" dirty="0">
                <a:latin typeface="Arial"/>
                <a:cs typeface="Arial"/>
              </a:rPr>
              <a:t>aktivitedir.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sz="1800" spc="80" dirty="0">
                <a:latin typeface="Arial"/>
                <a:cs typeface="Arial"/>
              </a:rPr>
              <a:t>Özellikle </a:t>
            </a:r>
            <a:r>
              <a:rPr sz="1800" spc="100" dirty="0">
                <a:latin typeface="Arial"/>
                <a:cs typeface="Arial"/>
              </a:rPr>
              <a:t>önünüzde</a:t>
            </a:r>
            <a:endParaRPr sz="1800">
              <a:latin typeface="Arial"/>
              <a:cs typeface="Arial"/>
            </a:endParaRPr>
          </a:p>
          <a:p>
            <a:pPr marL="92075" marR="583565">
              <a:lnSpc>
                <a:spcPct val="100000"/>
              </a:lnSpc>
            </a:pPr>
            <a:r>
              <a:rPr sz="1800" spc="70" dirty="0">
                <a:latin typeface="Arial"/>
                <a:cs typeface="Arial"/>
              </a:rPr>
              <a:t>hazırlandığınız </a:t>
            </a:r>
            <a:r>
              <a:rPr sz="1800" spc="120" dirty="0">
                <a:latin typeface="Arial"/>
                <a:cs typeface="Arial"/>
              </a:rPr>
              <a:t>bir </a:t>
            </a:r>
            <a:r>
              <a:rPr sz="1800" spc="25" dirty="0">
                <a:latin typeface="Arial"/>
                <a:cs typeface="Arial"/>
              </a:rPr>
              <a:t>sınav  </a:t>
            </a:r>
            <a:r>
              <a:rPr sz="1800" spc="30" dirty="0">
                <a:latin typeface="Arial"/>
                <a:cs typeface="Arial"/>
              </a:rPr>
              <a:t>varsa </a:t>
            </a:r>
            <a:r>
              <a:rPr sz="1800" spc="100" dirty="0">
                <a:latin typeface="Arial"/>
                <a:cs typeface="Arial"/>
              </a:rPr>
              <a:t>düzenli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65" dirty="0">
                <a:latin typeface="Arial"/>
                <a:cs typeface="Arial"/>
              </a:rPr>
              <a:t>aralıklarla</a:t>
            </a:r>
            <a:endParaRPr sz="1800">
              <a:latin typeface="Arial"/>
              <a:cs typeface="Arial"/>
            </a:endParaRPr>
          </a:p>
          <a:p>
            <a:pPr marL="92075" marR="346075">
              <a:lnSpc>
                <a:spcPct val="100000"/>
              </a:lnSpc>
            </a:pPr>
            <a:r>
              <a:rPr sz="1800" spc="60" dirty="0">
                <a:latin typeface="Arial"/>
                <a:cs typeface="Arial"/>
              </a:rPr>
              <a:t>çalıştığınız </a:t>
            </a:r>
            <a:r>
              <a:rPr sz="1800" spc="85" dirty="0">
                <a:latin typeface="Arial"/>
                <a:cs typeface="Arial"/>
              </a:rPr>
              <a:t>konuları </a:t>
            </a:r>
            <a:r>
              <a:rPr sz="1800" spc="95" dirty="0">
                <a:latin typeface="Arial"/>
                <a:cs typeface="Arial"/>
              </a:rPr>
              <a:t>tekrar  </a:t>
            </a:r>
            <a:r>
              <a:rPr sz="1800" spc="100" dirty="0">
                <a:latin typeface="Arial"/>
                <a:cs typeface="Arial"/>
              </a:rPr>
              <a:t>etmeniz </a:t>
            </a:r>
            <a:r>
              <a:rPr sz="1800" spc="95" dirty="0">
                <a:latin typeface="Arial"/>
                <a:cs typeface="Arial"/>
              </a:rPr>
              <a:t>sizin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60" dirty="0">
                <a:latin typeface="Arial"/>
                <a:cs typeface="Arial"/>
              </a:rPr>
              <a:t>faydalı  </a:t>
            </a:r>
            <a:r>
              <a:rPr sz="1800" spc="70" dirty="0">
                <a:latin typeface="Arial"/>
                <a:cs typeface="Arial"/>
              </a:rPr>
              <a:t>olacaktır.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988" y="4928615"/>
            <a:ext cx="2787650" cy="39719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92075" marR="243840">
              <a:lnSpc>
                <a:spcPct val="100000"/>
              </a:lnSpc>
              <a:spcBef>
                <a:spcPts val="105"/>
              </a:spcBef>
            </a:pPr>
            <a:r>
              <a:rPr sz="1800" b="1" spc="70" dirty="0">
                <a:solidFill>
                  <a:srgbClr val="FF0000"/>
                </a:solidFill>
                <a:latin typeface="Arial"/>
                <a:cs typeface="Arial"/>
              </a:rPr>
              <a:t>9-Farklı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kaynaklardan  yararlanın.</a:t>
            </a:r>
            <a:endParaRPr sz="1800">
              <a:latin typeface="Arial"/>
              <a:cs typeface="Arial"/>
            </a:endParaRPr>
          </a:p>
          <a:p>
            <a:pPr marL="92075" marR="407670">
              <a:lnSpc>
                <a:spcPct val="100000"/>
              </a:lnSpc>
            </a:pPr>
            <a:r>
              <a:rPr sz="1800" spc="50" dirty="0">
                <a:latin typeface="Arial"/>
                <a:cs typeface="Arial"/>
              </a:rPr>
              <a:t>Ders </a:t>
            </a:r>
            <a:r>
              <a:rPr sz="1800" spc="55" dirty="0">
                <a:latin typeface="Arial"/>
                <a:cs typeface="Arial"/>
              </a:rPr>
              <a:t>çalışırken </a:t>
            </a:r>
            <a:r>
              <a:rPr sz="1800" spc="95" dirty="0">
                <a:latin typeface="Arial"/>
                <a:cs typeface="Arial"/>
              </a:rPr>
              <a:t>farklı  </a:t>
            </a:r>
            <a:r>
              <a:rPr sz="1800" spc="70" dirty="0">
                <a:latin typeface="Arial"/>
                <a:cs typeface="Arial"/>
              </a:rPr>
              <a:t>kaynaklardan  yararlanmak,</a:t>
            </a:r>
            <a:endParaRPr sz="1800">
              <a:latin typeface="Arial"/>
              <a:cs typeface="Arial"/>
            </a:endParaRPr>
          </a:p>
          <a:p>
            <a:pPr marL="92075" marR="285750">
              <a:lnSpc>
                <a:spcPct val="100000"/>
              </a:lnSpc>
              <a:spcBef>
                <a:spcPts val="5"/>
              </a:spcBef>
            </a:pPr>
            <a:r>
              <a:rPr sz="1800" spc="40" dirty="0">
                <a:latin typeface="Arial"/>
                <a:cs typeface="Arial"/>
              </a:rPr>
              <a:t>çalışılan </a:t>
            </a:r>
            <a:r>
              <a:rPr sz="1800" spc="114" dirty="0">
                <a:latin typeface="Arial"/>
                <a:cs typeface="Arial"/>
              </a:rPr>
              <a:t>konu </a:t>
            </a:r>
            <a:r>
              <a:rPr sz="1800" spc="75" dirty="0">
                <a:latin typeface="Arial"/>
                <a:cs typeface="Arial"/>
              </a:rPr>
              <a:t>ile </a:t>
            </a:r>
            <a:r>
              <a:rPr sz="1800" spc="114" dirty="0">
                <a:latin typeface="Arial"/>
                <a:cs typeface="Arial"/>
              </a:rPr>
              <a:t>ilgili  </a:t>
            </a:r>
            <a:r>
              <a:rPr sz="1800" spc="50" dirty="0">
                <a:latin typeface="Arial"/>
                <a:cs typeface="Arial"/>
              </a:rPr>
              <a:t>daha </a:t>
            </a:r>
            <a:r>
              <a:rPr sz="1800" spc="75" dirty="0">
                <a:latin typeface="Arial"/>
                <a:cs typeface="Arial"/>
              </a:rPr>
              <a:t>geniş </a:t>
            </a:r>
            <a:r>
              <a:rPr sz="1800" spc="100" dirty="0">
                <a:latin typeface="Arial"/>
                <a:cs typeface="Arial"/>
              </a:rPr>
              <a:t>bilgiler  </a:t>
            </a:r>
            <a:r>
              <a:rPr sz="1800" spc="105" dirty="0">
                <a:latin typeface="Arial"/>
                <a:cs typeface="Arial"/>
              </a:rPr>
              <a:t>edinmemizi</a:t>
            </a:r>
            <a:endParaRPr sz="1800">
              <a:latin typeface="Arial"/>
              <a:cs typeface="Arial"/>
            </a:endParaRPr>
          </a:p>
          <a:p>
            <a:pPr marL="92075" marR="281305">
              <a:lnSpc>
                <a:spcPct val="100000"/>
              </a:lnSpc>
            </a:pPr>
            <a:r>
              <a:rPr sz="1800" spc="60" dirty="0">
                <a:latin typeface="Arial"/>
                <a:cs typeface="Arial"/>
              </a:rPr>
              <a:t>sağlar. </a:t>
            </a:r>
            <a:r>
              <a:rPr sz="1800" spc="70" dirty="0">
                <a:latin typeface="Arial"/>
                <a:cs typeface="Arial"/>
              </a:rPr>
              <a:t>Kullandığınız  kaynakların </a:t>
            </a:r>
            <a:r>
              <a:rPr sz="1800" spc="80" dirty="0">
                <a:latin typeface="Arial"/>
                <a:cs typeface="Arial"/>
              </a:rPr>
              <a:t>güncel </a:t>
            </a:r>
            <a:r>
              <a:rPr sz="1800" spc="15" dirty="0">
                <a:latin typeface="Arial"/>
                <a:cs typeface="Arial"/>
              </a:rPr>
              <a:t>ve  </a:t>
            </a:r>
            <a:r>
              <a:rPr sz="1800" spc="95" dirty="0">
                <a:latin typeface="Arial"/>
                <a:cs typeface="Arial"/>
              </a:rPr>
              <a:t>güvenilir</a:t>
            </a:r>
            <a:endParaRPr sz="1800">
              <a:latin typeface="Arial"/>
              <a:cs typeface="Arial"/>
            </a:endParaRPr>
          </a:p>
          <a:p>
            <a:pPr marL="92075" marR="301625">
              <a:lnSpc>
                <a:spcPct val="100000"/>
              </a:lnSpc>
            </a:pPr>
            <a:r>
              <a:rPr sz="1800" spc="65" dirty="0">
                <a:latin typeface="Arial"/>
                <a:cs typeface="Arial"/>
              </a:rPr>
              <a:t>olmasına </a:t>
            </a:r>
            <a:r>
              <a:rPr sz="1800" spc="114" dirty="0">
                <a:latin typeface="Arial"/>
                <a:cs typeface="Arial"/>
              </a:rPr>
              <a:t>dikkat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edip,  çeşitlendirmelisiniz.</a:t>
            </a:r>
            <a:endParaRPr sz="18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990" y="3291989"/>
            <a:ext cx="1537606" cy="1433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6649210"/>
            <a:ext cx="3102863" cy="2494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455803"/>
            <a:ext cx="6029325" cy="189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VERİMLİ DERS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ÇALIŞMA</a:t>
            </a:r>
            <a:r>
              <a:rPr sz="1800" b="1" spc="-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TEKNİKLERİ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140" dirty="0">
                <a:solidFill>
                  <a:srgbClr val="6F2F9F"/>
                </a:solidFill>
                <a:latin typeface="Arial"/>
                <a:cs typeface="Arial"/>
              </a:rPr>
              <a:t>10-Not</a:t>
            </a:r>
            <a:r>
              <a:rPr sz="1800" b="1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6F2F9F"/>
                </a:solidFill>
                <a:latin typeface="Arial"/>
                <a:cs typeface="Arial"/>
              </a:rPr>
              <a:t>tutun.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95" dirty="0">
                <a:latin typeface="Arial"/>
                <a:cs typeface="Arial"/>
              </a:rPr>
              <a:t>Öğrendiklerinizi </a:t>
            </a:r>
            <a:r>
              <a:rPr sz="1800" spc="50" dirty="0">
                <a:latin typeface="Arial"/>
                <a:cs typeface="Arial"/>
              </a:rPr>
              <a:t>kalıcı </a:t>
            </a:r>
            <a:r>
              <a:rPr sz="1800" spc="55" dirty="0">
                <a:latin typeface="Arial"/>
                <a:cs typeface="Arial"/>
              </a:rPr>
              <a:t>hale </a:t>
            </a:r>
            <a:r>
              <a:rPr sz="1800" spc="105" dirty="0">
                <a:latin typeface="Arial"/>
                <a:cs typeface="Arial"/>
              </a:rPr>
              <a:t>getirmek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120" dirty="0">
                <a:latin typeface="Arial"/>
                <a:cs typeface="Arial"/>
              </a:rPr>
              <a:t>bir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başka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8400"/>
              </a:lnSpc>
              <a:spcBef>
                <a:spcPts val="10"/>
              </a:spcBef>
            </a:pPr>
            <a:r>
              <a:rPr sz="1800" spc="95" dirty="0">
                <a:latin typeface="Arial"/>
                <a:cs typeface="Arial"/>
              </a:rPr>
              <a:t>yöntem </a:t>
            </a:r>
            <a:r>
              <a:rPr sz="1800" spc="40" dirty="0">
                <a:latin typeface="Arial"/>
                <a:cs typeface="Arial"/>
              </a:rPr>
              <a:t>ise </a:t>
            </a:r>
            <a:r>
              <a:rPr sz="1800" spc="130" dirty="0">
                <a:latin typeface="Arial"/>
                <a:cs typeface="Arial"/>
              </a:rPr>
              <a:t>not </a:t>
            </a:r>
            <a:r>
              <a:rPr sz="1800" spc="110" dirty="0">
                <a:latin typeface="Arial"/>
                <a:cs typeface="Arial"/>
              </a:rPr>
              <a:t>tutmak… </a:t>
            </a:r>
            <a:r>
              <a:rPr sz="1800" spc="100" dirty="0">
                <a:latin typeface="Arial"/>
                <a:cs typeface="Arial"/>
              </a:rPr>
              <a:t>Not </a:t>
            </a:r>
            <a:r>
              <a:rPr sz="1800" spc="95" dirty="0">
                <a:latin typeface="Arial"/>
                <a:cs typeface="Arial"/>
              </a:rPr>
              <a:t>tutarak, </a:t>
            </a:r>
            <a:r>
              <a:rPr sz="1800" spc="80" dirty="0">
                <a:latin typeface="Arial"/>
                <a:cs typeface="Arial"/>
              </a:rPr>
              <a:t>görsel </a:t>
            </a:r>
            <a:r>
              <a:rPr sz="1800" spc="75" dirty="0">
                <a:latin typeface="Arial"/>
                <a:cs typeface="Arial"/>
              </a:rPr>
              <a:t>olarak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da  </a:t>
            </a:r>
            <a:r>
              <a:rPr sz="1800" spc="65" dirty="0">
                <a:latin typeface="Arial"/>
                <a:cs typeface="Arial"/>
              </a:rPr>
              <a:t>hafızanızı </a:t>
            </a:r>
            <a:r>
              <a:rPr sz="1800" spc="75" dirty="0">
                <a:latin typeface="Arial"/>
                <a:cs typeface="Arial"/>
              </a:rPr>
              <a:t>desteklemiş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olacaksınız.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5744" y="2929127"/>
            <a:ext cx="3357879" cy="25850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1800" b="1" spc="90" dirty="0">
                <a:solidFill>
                  <a:srgbClr val="FF0000"/>
                </a:solidFill>
                <a:latin typeface="Arial"/>
                <a:cs typeface="Arial"/>
              </a:rPr>
              <a:t>11-Derse 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hazırlıklı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gidin.</a:t>
            </a:r>
            <a:endParaRPr sz="1800">
              <a:latin typeface="Arial"/>
              <a:cs typeface="Arial"/>
            </a:endParaRPr>
          </a:p>
          <a:p>
            <a:pPr marL="92075" marR="965835">
              <a:lnSpc>
                <a:spcPct val="100000"/>
              </a:lnSpc>
            </a:pPr>
            <a:r>
              <a:rPr sz="1800" spc="75" dirty="0">
                <a:latin typeface="Arial"/>
                <a:cs typeface="Arial"/>
              </a:rPr>
              <a:t>Okula </a:t>
            </a:r>
            <a:r>
              <a:rPr sz="1800" spc="95" dirty="0">
                <a:latin typeface="Arial"/>
                <a:cs typeface="Arial"/>
              </a:rPr>
              <a:t>giderken  </a:t>
            </a:r>
            <a:r>
              <a:rPr sz="1800" spc="65" dirty="0">
                <a:latin typeface="Arial"/>
                <a:cs typeface="Arial"/>
              </a:rPr>
              <a:t>işleyeceğiniz </a:t>
            </a:r>
            <a:r>
              <a:rPr sz="1800" spc="80" dirty="0">
                <a:latin typeface="Arial"/>
                <a:cs typeface="Arial"/>
              </a:rPr>
              <a:t>konuya  </a:t>
            </a:r>
            <a:r>
              <a:rPr sz="1800" spc="75" dirty="0">
                <a:latin typeface="Arial"/>
                <a:cs typeface="Arial"/>
              </a:rPr>
              <a:t>hazırlıklı olarak  </a:t>
            </a:r>
            <a:r>
              <a:rPr sz="1800" spc="114" dirty="0">
                <a:latin typeface="Arial"/>
                <a:cs typeface="Arial"/>
              </a:rPr>
              <a:t>gitmek, </a:t>
            </a:r>
            <a:r>
              <a:rPr sz="1800" spc="70" dirty="0">
                <a:latin typeface="Arial"/>
                <a:cs typeface="Arial"/>
              </a:rPr>
              <a:t>anlamak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  <a:p>
            <a:pPr marL="92075" marR="497205" algn="just">
              <a:lnSpc>
                <a:spcPct val="100000"/>
              </a:lnSpc>
              <a:spcBef>
                <a:spcPts val="5"/>
              </a:spcBef>
            </a:pPr>
            <a:r>
              <a:rPr sz="1800" spc="85" dirty="0">
                <a:latin typeface="Arial"/>
                <a:cs typeface="Arial"/>
              </a:rPr>
              <a:t>odaklanmak için </a:t>
            </a:r>
            <a:r>
              <a:rPr sz="1800" spc="50" dirty="0">
                <a:latin typeface="Arial"/>
                <a:cs typeface="Arial"/>
              </a:rPr>
              <a:t>daha </a:t>
            </a:r>
            <a:r>
              <a:rPr sz="1800" spc="55" dirty="0">
                <a:latin typeface="Arial"/>
                <a:cs typeface="Arial"/>
              </a:rPr>
              <a:t>az  </a:t>
            </a:r>
            <a:r>
              <a:rPr sz="1800" spc="30" dirty="0">
                <a:latin typeface="Arial"/>
                <a:cs typeface="Arial"/>
              </a:rPr>
              <a:t>çaba </a:t>
            </a:r>
            <a:r>
              <a:rPr sz="1800" spc="100" dirty="0">
                <a:latin typeface="Arial"/>
                <a:cs typeface="Arial"/>
              </a:rPr>
              <a:t>göstermeniz </a:t>
            </a:r>
            <a:r>
              <a:rPr sz="1800" spc="80" dirty="0">
                <a:latin typeface="Arial"/>
                <a:cs typeface="Arial"/>
              </a:rPr>
              <a:t>yeterli  </a:t>
            </a:r>
            <a:r>
              <a:rPr sz="1800" spc="50" dirty="0">
                <a:latin typeface="Arial"/>
                <a:cs typeface="Arial"/>
              </a:rPr>
              <a:t>olacağı </a:t>
            </a:r>
            <a:r>
              <a:rPr sz="1800" spc="90" dirty="0">
                <a:latin typeface="Arial"/>
                <a:cs typeface="Arial"/>
              </a:rPr>
              <a:t>için </a:t>
            </a:r>
            <a:r>
              <a:rPr sz="1800" spc="100" dirty="0">
                <a:latin typeface="Arial"/>
                <a:cs typeface="Arial"/>
              </a:rPr>
              <a:t>işinizi </a:t>
            </a:r>
            <a:r>
              <a:rPr sz="1800" spc="105" dirty="0">
                <a:latin typeface="Arial"/>
                <a:cs typeface="Arial"/>
              </a:rPr>
              <a:t>büyük  </a:t>
            </a:r>
            <a:r>
              <a:rPr sz="1800" spc="70" dirty="0">
                <a:latin typeface="Arial"/>
                <a:cs typeface="Arial"/>
              </a:rPr>
              <a:t>oranda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kolaylaşacaktır.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5386" y="2766209"/>
            <a:ext cx="1464479" cy="1698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04800" y="4981844"/>
            <a:ext cx="2510790" cy="1784350"/>
            <a:chOff x="304800" y="4981844"/>
            <a:chExt cx="2510790" cy="1784350"/>
          </a:xfrm>
        </p:grpSpPr>
        <p:sp>
          <p:nvSpPr>
            <p:cNvPr id="6" name="object 6"/>
            <p:cNvSpPr/>
            <p:nvPr/>
          </p:nvSpPr>
          <p:spPr>
            <a:xfrm>
              <a:off x="464576" y="4981844"/>
              <a:ext cx="2086220" cy="278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5173992"/>
              <a:ext cx="1418082" cy="5112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00" y="5448312"/>
              <a:ext cx="2140458" cy="5112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323" y="5724131"/>
              <a:ext cx="2509266" cy="5082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323" y="5998451"/>
              <a:ext cx="2137410" cy="5082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323" y="6257531"/>
              <a:ext cx="1186434" cy="5082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5965" y="4950967"/>
            <a:ext cx="2132965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BAŞARIYA</a:t>
            </a:r>
            <a:r>
              <a:rPr sz="1800" b="1" spc="-8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GİDEN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YOL</a:t>
            </a:r>
            <a:r>
              <a:rPr sz="1800" b="1" spc="-3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ÇOK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ÇALIŞMAKTAN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DEĞİL,</a:t>
            </a:r>
            <a:r>
              <a:rPr sz="1800" b="1" spc="-10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SİSTEMLİ  ÇALIŞMAKTAN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2039"/>
              </a:lnSpc>
            </a:pPr>
            <a:r>
              <a:rPr sz="1800" b="1" spc="-5" dirty="0">
                <a:solidFill>
                  <a:srgbClr val="FF0000"/>
                </a:solidFill>
                <a:latin typeface="Comic Sans MS"/>
                <a:cs typeface="Comic Sans MS"/>
              </a:rPr>
              <a:t>GEÇER…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952" y="6263639"/>
            <a:ext cx="6480048" cy="2880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1663" y="2970614"/>
            <a:ext cx="4147820" cy="74122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247650" algn="ctr">
              <a:lnSpc>
                <a:spcPct val="100000"/>
              </a:lnSpc>
              <a:spcBef>
                <a:spcPts val="500"/>
              </a:spcBef>
            </a:pPr>
            <a:r>
              <a:rPr sz="4400" b="1" spc="-345" dirty="0">
                <a:solidFill>
                  <a:srgbClr val="FF0000"/>
                </a:solidFill>
                <a:latin typeface="Arial"/>
                <a:cs typeface="Arial"/>
              </a:rPr>
              <a:t>LİSE</a:t>
            </a:r>
            <a:r>
              <a:rPr sz="4400" b="1" spc="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-240" dirty="0">
                <a:solidFill>
                  <a:srgbClr val="FF0000"/>
                </a:solidFill>
                <a:latin typeface="Arial"/>
                <a:cs typeface="Arial"/>
              </a:rPr>
              <a:t>TÜRLERİ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744" y="571500"/>
            <a:ext cx="2564892" cy="2465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451230"/>
            <a:ext cx="6216650" cy="6367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56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LİSE</a:t>
            </a:r>
            <a:r>
              <a:rPr sz="28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TÜRLERİ</a:t>
            </a:r>
            <a:endParaRPr sz="28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2650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Arial"/>
                <a:cs typeface="Arial"/>
              </a:rPr>
              <a:t>Fen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135" dirty="0">
                <a:latin typeface="Arial"/>
                <a:cs typeface="Arial"/>
              </a:rPr>
              <a:t>Anadolu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5" dirty="0">
                <a:latin typeface="Arial"/>
                <a:cs typeface="Arial"/>
              </a:rPr>
              <a:t>Sosyal </a:t>
            </a:r>
            <a:r>
              <a:rPr sz="2800" spc="114" dirty="0">
                <a:latin typeface="Arial"/>
                <a:cs typeface="Arial"/>
              </a:rPr>
              <a:t>Bilimler</a:t>
            </a:r>
            <a:r>
              <a:rPr sz="2800" spc="275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135" dirty="0">
                <a:latin typeface="Arial"/>
                <a:cs typeface="Arial"/>
              </a:rPr>
              <a:t>İmam Hatip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527685" marR="9080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  <a:tab pos="4456430" algn="l"/>
              </a:tabLst>
            </a:pPr>
            <a:r>
              <a:rPr sz="2800" spc="-20" dirty="0">
                <a:latin typeface="Arial"/>
                <a:cs typeface="Arial"/>
              </a:rPr>
              <a:t>Fe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ve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Sosyal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75" dirty="0">
                <a:latin typeface="Arial"/>
                <a:cs typeface="Arial"/>
              </a:rPr>
              <a:t>Bil</a:t>
            </a:r>
            <a:r>
              <a:rPr sz="2800" spc="30" dirty="0">
                <a:latin typeface="Arial"/>
                <a:cs typeface="Arial"/>
              </a:rPr>
              <a:t>i</a:t>
            </a:r>
            <a:r>
              <a:rPr sz="2800" spc="165" dirty="0">
                <a:latin typeface="Arial"/>
                <a:cs typeface="Arial"/>
              </a:rPr>
              <a:t>mler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95" dirty="0">
                <a:latin typeface="Arial"/>
                <a:cs typeface="Arial"/>
              </a:rPr>
              <a:t>Programlı  </a:t>
            </a:r>
            <a:r>
              <a:rPr sz="2800" spc="135" dirty="0">
                <a:latin typeface="Arial"/>
                <a:cs typeface="Arial"/>
              </a:rPr>
              <a:t>İmam Hatip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50" dirty="0">
                <a:latin typeface="Arial"/>
                <a:cs typeface="Arial"/>
              </a:rPr>
              <a:t>Spor</a:t>
            </a:r>
            <a:r>
              <a:rPr sz="2800" spc="120" dirty="0">
                <a:latin typeface="Arial"/>
                <a:cs typeface="Arial"/>
              </a:rPr>
              <a:t> </a:t>
            </a:r>
            <a:r>
              <a:rPr sz="2800" spc="85" dirty="0"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80" dirty="0">
                <a:latin typeface="Arial"/>
                <a:cs typeface="Arial"/>
              </a:rPr>
              <a:t>Güzel </a:t>
            </a:r>
            <a:r>
              <a:rPr sz="2800" spc="55" dirty="0">
                <a:latin typeface="Arial"/>
                <a:cs typeface="Arial"/>
              </a:rPr>
              <a:t>Sanatlar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spc="50" dirty="0">
                <a:latin typeface="Arial"/>
                <a:cs typeface="Arial"/>
              </a:rPr>
              <a:t>Lisesi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75" dirty="0">
                <a:latin typeface="Arial"/>
                <a:cs typeface="Arial"/>
              </a:rPr>
              <a:t>Meslekî </a:t>
            </a:r>
            <a:r>
              <a:rPr sz="2800" spc="114" dirty="0">
                <a:latin typeface="Arial"/>
                <a:cs typeface="Arial"/>
              </a:rPr>
              <a:t>Eğitim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125" dirty="0">
                <a:latin typeface="Arial"/>
                <a:cs typeface="Arial"/>
              </a:rPr>
              <a:t>Merkezi</a:t>
            </a:r>
            <a:endParaRPr sz="28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75" dirty="0">
                <a:latin typeface="Arial"/>
                <a:cs typeface="Arial"/>
              </a:rPr>
              <a:t>Meslekî </a:t>
            </a:r>
            <a:r>
              <a:rPr sz="2800" spc="20" dirty="0">
                <a:latin typeface="Arial"/>
                <a:cs typeface="Arial"/>
              </a:rPr>
              <a:t>ve </a:t>
            </a:r>
            <a:r>
              <a:rPr sz="2800" spc="140" dirty="0">
                <a:latin typeface="Arial"/>
                <a:cs typeface="Arial"/>
              </a:rPr>
              <a:t>Teknik </a:t>
            </a:r>
            <a:r>
              <a:rPr sz="2800" spc="130" dirty="0">
                <a:latin typeface="Arial"/>
                <a:cs typeface="Arial"/>
              </a:rPr>
              <a:t>Anadolu</a:t>
            </a:r>
            <a:r>
              <a:rPr sz="2800" spc="254" dirty="0">
                <a:latin typeface="Arial"/>
                <a:cs typeface="Arial"/>
              </a:rPr>
              <a:t> </a:t>
            </a:r>
            <a:r>
              <a:rPr sz="2800" spc="50" dirty="0">
                <a:latin typeface="Arial"/>
                <a:cs typeface="Arial"/>
              </a:rPr>
              <a:t>Lisesi</a:t>
            </a:r>
            <a:endParaRPr sz="2800">
              <a:latin typeface="Arial"/>
              <a:cs typeface="Arial"/>
            </a:endParaRPr>
          </a:p>
          <a:p>
            <a:pPr marL="527685" marR="179705" indent="-51562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7857"/>
              <a:buAutoNum type="arabicPeriod"/>
              <a:tabLst>
                <a:tab pos="527685" algn="l"/>
                <a:tab pos="528320" algn="l"/>
              </a:tabLst>
            </a:pPr>
            <a:r>
              <a:rPr sz="2800" spc="95" dirty="0">
                <a:latin typeface="Arial"/>
                <a:cs typeface="Arial"/>
              </a:rPr>
              <a:t>Özel </a:t>
            </a:r>
            <a:r>
              <a:rPr sz="2800" spc="75" dirty="0">
                <a:latin typeface="Arial"/>
                <a:cs typeface="Arial"/>
              </a:rPr>
              <a:t>Meslekî </a:t>
            </a:r>
            <a:r>
              <a:rPr sz="2800" spc="20" dirty="0">
                <a:latin typeface="Arial"/>
                <a:cs typeface="Arial"/>
              </a:rPr>
              <a:t>ve </a:t>
            </a:r>
            <a:r>
              <a:rPr sz="2800" spc="140" dirty="0">
                <a:latin typeface="Arial"/>
                <a:cs typeface="Arial"/>
              </a:rPr>
              <a:t>Teknik </a:t>
            </a:r>
            <a:r>
              <a:rPr sz="2800" spc="130" dirty="0">
                <a:latin typeface="Arial"/>
                <a:cs typeface="Arial"/>
              </a:rPr>
              <a:t>Anadolu  </a:t>
            </a:r>
            <a:r>
              <a:rPr sz="2800" spc="85" dirty="0"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5459" marR="5080" indent="-3829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MERKEZİ YERLEŞTİRME (LGS</a:t>
            </a:r>
            <a:r>
              <a:rPr spc="-95" dirty="0"/>
              <a:t> </a:t>
            </a:r>
            <a:r>
              <a:rPr spc="-5" dirty="0"/>
              <a:t>PUANI)  </a:t>
            </a:r>
            <a:r>
              <a:rPr spc="-10" dirty="0"/>
              <a:t>İLE ÖĞRENCİ </a:t>
            </a:r>
            <a:r>
              <a:rPr spc="-5" dirty="0"/>
              <a:t>ALAN LİSE</a:t>
            </a:r>
            <a:r>
              <a:rPr spc="-215" dirty="0"/>
              <a:t> </a:t>
            </a:r>
            <a:r>
              <a:rPr spc="-5" dirty="0"/>
              <a:t>TÜRLERİ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590032"/>
            <a:ext cx="6252845" cy="426656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00"/>
              </a:spcBef>
              <a:buClr>
                <a:srgbClr val="C00000"/>
              </a:buClr>
              <a:buSzPct val="67857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60" dirty="0">
                <a:solidFill>
                  <a:srgbClr val="FF0000"/>
                </a:solidFill>
                <a:latin typeface="Arial"/>
                <a:cs typeface="Arial"/>
              </a:rPr>
              <a:t>Fen</a:t>
            </a:r>
            <a:r>
              <a:rPr sz="2800" b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400"/>
              </a:spcBef>
              <a:buClr>
                <a:srgbClr val="C00000"/>
              </a:buClr>
              <a:buSzPct val="67857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-90" dirty="0">
                <a:solidFill>
                  <a:srgbClr val="001F5F"/>
                </a:solidFill>
                <a:latin typeface="Arial"/>
                <a:cs typeface="Arial"/>
              </a:rPr>
              <a:t>Sosyal 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Bilimler</a:t>
            </a:r>
            <a:r>
              <a:rPr sz="28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Arial"/>
                <a:cs typeface="Arial"/>
              </a:rPr>
              <a:t>Liseleri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395"/>
              </a:spcBef>
              <a:buClr>
                <a:srgbClr val="C00000"/>
              </a:buClr>
              <a:buSzPct val="67857"/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800" b="1" spc="60" dirty="0">
                <a:solidFill>
                  <a:srgbClr val="6F2F9F"/>
                </a:solidFill>
                <a:latin typeface="Arial"/>
                <a:cs typeface="Arial"/>
              </a:rPr>
              <a:t>Özel </a:t>
            </a:r>
            <a:r>
              <a:rPr sz="2800" b="1" spc="-5" dirty="0">
                <a:solidFill>
                  <a:srgbClr val="6F2F9F"/>
                </a:solidFill>
                <a:latin typeface="Arial"/>
                <a:cs typeface="Arial"/>
              </a:rPr>
              <a:t>Program </a:t>
            </a:r>
            <a:r>
              <a:rPr sz="2800" b="1" spc="-20" dirty="0">
                <a:solidFill>
                  <a:srgbClr val="6F2F9F"/>
                </a:solidFill>
                <a:latin typeface="Arial"/>
                <a:cs typeface="Arial"/>
              </a:rPr>
              <a:t>Ve </a:t>
            </a:r>
            <a:r>
              <a:rPr sz="2800" b="1" spc="-35" dirty="0">
                <a:solidFill>
                  <a:srgbClr val="6F2F9F"/>
                </a:solidFill>
                <a:latin typeface="Arial"/>
                <a:cs typeface="Arial"/>
              </a:rPr>
              <a:t>Proje</a:t>
            </a:r>
            <a:r>
              <a:rPr sz="2800" b="1" spc="3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6F2F9F"/>
                </a:solidFill>
                <a:latin typeface="Arial"/>
                <a:cs typeface="Arial"/>
              </a:rPr>
              <a:t>Uygulayan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b="1" spc="-5" dirty="0">
                <a:solidFill>
                  <a:srgbClr val="6F2F9F"/>
                </a:solidFill>
                <a:latin typeface="Arial"/>
                <a:cs typeface="Arial"/>
              </a:rPr>
              <a:t>Eğitim</a:t>
            </a:r>
            <a:r>
              <a:rPr sz="2800" b="1" spc="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6F2F9F"/>
                </a:solidFill>
                <a:latin typeface="Arial"/>
                <a:cs typeface="Arial"/>
              </a:rPr>
              <a:t>Kurumları</a:t>
            </a:r>
            <a:endParaRPr sz="2800">
              <a:latin typeface="Arial"/>
              <a:cs typeface="Arial"/>
            </a:endParaRPr>
          </a:p>
          <a:p>
            <a:pPr marL="469900" marR="1112520" indent="-457834" algn="just">
              <a:lnSpc>
                <a:spcPct val="100000"/>
              </a:lnSpc>
              <a:spcBef>
                <a:spcPts val="409"/>
              </a:spcBef>
              <a:buClr>
                <a:srgbClr val="C00000"/>
              </a:buClr>
              <a:buSzPct val="67857"/>
              <a:buFont typeface="Wingdings"/>
              <a:buChar char=""/>
              <a:tabLst>
                <a:tab pos="470534" algn="l"/>
              </a:tabLst>
            </a:pPr>
            <a:r>
              <a:rPr sz="2800" b="1" spc="15" dirty="0">
                <a:solidFill>
                  <a:srgbClr val="006FC0"/>
                </a:solidFill>
                <a:latin typeface="Arial"/>
                <a:cs typeface="Arial"/>
              </a:rPr>
              <a:t>Mesleki </a:t>
            </a:r>
            <a:r>
              <a:rPr sz="2800" b="1" spc="-20" dirty="0">
                <a:solidFill>
                  <a:srgbClr val="006FC0"/>
                </a:solidFill>
                <a:latin typeface="Arial"/>
                <a:cs typeface="Arial"/>
              </a:rPr>
              <a:t>Ve </a:t>
            </a:r>
            <a:r>
              <a:rPr sz="2800" b="1" spc="45" dirty="0">
                <a:solidFill>
                  <a:srgbClr val="006FC0"/>
                </a:solidFill>
                <a:latin typeface="Arial"/>
                <a:cs typeface="Arial"/>
              </a:rPr>
              <a:t>Teknik </a:t>
            </a:r>
            <a:r>
              <a:rPr sz="2800" b="1" spc="5" dirty="0">
                <a:solidFill>
                  <a:srgbClr val="006FC0"/>
                </a:solidFill>
                <a:latin typeface="Arial"/>
                <a:cs typeface="Arial"/>
              </a:rPr>
              <a:t>Anadolu 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Liselerinin </a:t>
            </a:r>
            <a:r>
              <a:rPr sz="2800" b="1" spc="5" dirty="0">
                <a:solidFill>
                  <a:srgbClr val="006FC0"/>
                </a:solidFill>
                <a:latin typeface="Arial"/>
                <a:cs typeface="Arial"/>
              </a:rPr>
              <a:t>Anadolu </a:t>
            </a:r>
            <a:r>
              <a:rPr sz="2800" b="1" spc="45" dirty="0">
                <a:solidFill>
                  <a:srgbClr val="006FC0"/>
                </a:solidFill>
                <a:latin typeface="Arial"/>
                <a:cs typeface="Arial"/>
              </a:rPr>
              <a:t>Teknik  </a:t>
            </a:r>
            <a:r>
              <a:rPr sz="2800" b="1" spc="5" dirty="0">
                <a:solidFill>
                  <a:srgbClr val="006FC0"/>
                </a:solidFill>
                <a:latin typeface="Arial"/>
                <a:cs typeface="Arial"/>
              </a:rPr>
              <a:t>Programları</a:t>
            </a:r>
            <a:endParaRPr sz="28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spcBef>
                <a:spcPts val="3070"/>
              </a:spcBef>
            </a:pPr>
            <a:r>
              <a:rPr sz="2000" b="1" spc="-20" dirty="0">
                <a:latin typeface="Arial"/>
                <a:cs typeface="Arial"/>
              </a:rPr>
              <a:t>Bunların </a:t>
            </a:r>
            <a:r>
              <a:rPr sz="2000" b="1" spc="10" dirty="0">
                <a:latin typeface="Arial"/>
                <a:cs typeface="Arial"/>
              </a:rPr>
              <a:t>dışındaki </a:t>
            </a:r>
            <a:r>
              <a:rPr sz="2000" b="1" dirty="0">
                <a:latin typeface="Arial"/>
                <a:cs typeface="Arial"/>
              </a:rPr>
              <a:t>liseler </a:t>
            </a:r>
            <a:r>
              <a:rPr sz="2000" b="1" spc="-35" dirty="0">
                <a:latin typeface="Arial"/>
                <a:cs typeface="Arial"/>
              </a:rPr>
              <a:t>ve </a:t>
            </a:r>
            <a:r>
              <a:rPr sz="2000" b="1" spc="25" dirty="0">
                <a:latin typeface="Arial"/>
                <a:cs typeface="Arial"/>
              </a:rPr>
              <a:t>bölümler</a:t>
            </a:r>
            <a:r>
              <a:rPr sz="2000" b="1" spc="3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Yerel</a:t>
            </a:r>
            <a:endParaRPr sz="20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spcBef>
                <a:spcPts val="395"/>
              </a:spcBef>
            </a:pPr>
            <a:r>
              <a:rPr sz="2000" b="1" spc="10" dirty="0">
                <a:latin typeface="Arial"/>
                <a:cs typeface="Arial"/>
              </a:rPr>
              <a:t>Yerleştirme </a:t>
            </a:r>
            <a:r>
              <a:rPr sz="2000" b="1" spc="-15" dirty="0">
                <a:latin typeface="Arial"/>
                <a:cs typeface="Arial"/>
              </a:rPr>
              <a:t>(Adrese </a:t>
            </a:r>
            <a:r>
              <a:rPr sz="2000" b="1" spc="-5" dirty="0">
                <a:latin typeface="Arial"/>
                <a:cs typeface="Arial"/>
              </a:rPr>
              <a:t>Dayalı) </a:t>
            </a:r>
            <a:r>
              <a:rPr sz="2000" b="1" spc="20" dirty="0">
                <a:latin typeface="Arial"/>
                <a:cs typeface="Arial"/>
              </a:rPr>
              <a:t>ile </a:t>
            </a:r>
            <a:r>
              <a:rPr sz="2000" b="1" spc="5" dirty="0">
                <a:latin typeface="Arial"/>
                <a:cs typeface="Arial"/>
              </a:rPr>
              <a:t>öğrenci</a:t>
            </a:r>
            <a:r>
              <a:rPr sz="2000" b="1" spc="229" dirty="0">
                <a:latin typeface="Arial"/>
                <a:cs typeface="Arial"/>
              </a:rPr>
              <a:t> </a:t>
            </a:r>
            <a:r>
              <a:rPr sz="2000" b="1" spc="20" dirty="0">
                <a:latin typeface="Arial"/>
                <a:cs typeface="Arial"/>
              </a:rPr>
              <a:t>alacaktır.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5459" marR="5080" indent="-3829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MERKEZİ YERLEŞTİRME (LGS</a:t>
            </a:r>
            <a:r>
              <a:rPr spc="-95" dirty="0"/>
              <a:t> </a:t>
            </a:r>
            <a:r>
              <a:rPr spc="-5" dirty="0"/>
              <a:t>PUANI)  </a:t>
            </a:r>
            <a:r>
              <a:rPr spc="-10" dirty="0"/>
              <a:t>İLE ÖĞRENCİ </a:t>
            </a:r>
            <a:r>
              <a:rPr spc="-5" dirty="0"/>
              <a:t>ALAN LİSE</a:t>
            </a:r>
            <a:r>
              <a:rPr spc="-215" dirty="0"/>
              <a:t> </a:t>
            </a:r>
            <a:r>
              <a:rPr spc="-5" dirty="0"/>
              <a:t>TÜRLERİ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565647"/>
            <a:ext cx="6030595" cy="45149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Fen</a:t>
            </a:r>
            <a:r>
              <a:rPr sz="2400" b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Liseleri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spc="-10" dirty="0">
                <a:latin typeface="Arial"/>
                <a:cs typeface="Arial"/>
              </a:rPr>
              <a:t>Fen </a:t>
            </a:r>
            <a:r>
              <a:rPr sz="1800" spc="70" dirty="0">
                <a:latin typeface="Arial"/>
                <a:cs typeface="Arial"/>
              </a:rPr>
              <a:t>liseleri, içerisinde genelde </a:t>
            </a:r>
            <a:r>
              <a:rPr sz="1800" spc="20" dirty="0">
                <a:latin typeface="Arial"/>
                <a:cs typeface="Arial"/>
              </a:rPr>
              <a:t>sayısal</a:t>
            </a:r>
            <a:r>
              <a:rPr sz="1800" spc="229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alanın</a:t>
            </a:r>
            <a:endParaRPr sz="1800" dirty="0">
              <a:latin typeface="Arial"/>
              <a:cs typeface="Arial"/>
            </a:endParaRPr>
          </a:p>
          <a:p>
            <a:pPr marL="12700" marR="23495">
              <a:lnSpc>
                <a:spcPct val="118500"/>
              </a:lnSpc>
              <a:spcBef>
                <a:spcPts val="10"/>
              </a:spcBef>
            </a:pPr>
            <a:r>
              <a:rPr sz="1800" spc="114" dirty="0">
                <a:latin typeface="Arial"/>
                <a:cs typeface="Arial"/>
              </a:rPr>
              <a:t>bulunduğu </a:t>
            </a:r>
            <a:r>
              <a:rPr sz="1800" spc="80" dirty="0">
                <a:latin typeface="Arial"/>
                <a:cs typeface="Arial"/>
              </a:rPr>
              <a:t>liselerdir. </a:t>
            </a:r>
            <a:r>
              <a:rPr sz="1800" spc="75" dirty="0">
                <a:latin typeface="Arial"/>
                <a:cs typeface="Arial"/>
              </a:rPr>
              <a:t>Ağırlıklı </a:t>
            </a:r>
            <a:r>
              <a:rPr sz="1800" spc="80" dirty="0">
                <a:latin typeface="Arial"/>
                <a:cs typeface="Arial"/>
              </a:rPr>
              <a:t>olarak </a:t>
            </a:r>
            <a:r>
              <a:rPr sz="1800" spc="85" dirty="0">
                <a:latin typeface="Arial"/>
                <a:cs typeface="Arial"/>
              </a:rPr>
              <a:t>Matematik, </a:t>
            </a:r>
            <a:r>
              <a:rPr sz="1800" spc="70" dirty="0">
                <a:latin typeface="Arial"/>
                <a:cs typeface="Arial"/>
              </a:rPr>
              <a:t>Fizik,  </a:t>
            </a:r>
            <a:r>
              <a:rPr sz="1800" spc="60" dirty="0">
                <a:latin typeface="Arial"/>
                <a:cs typeface="Arial"/>
              </a:rPr>
              <a:t>Kimya, </a:t>
            </a:r>
            <a:r>
              <a:rPr sz="1800" spc="65" dirty="0">
                <a:latin typeface="Arial"/>
                <a:cs typeface="Arial"/>
              </a:rPr>
              <a:t>Biyoloji, </a:t>
            </a:r>
            <a:r>
              <a:rPr sz="1800" spc="75" dirty="0">
                <a:latin typeface="Arial"/>
                <a:cs typeface="Arial"/>
              </a:rPr>
              <a:t>Geometri </a:t>
            </a:r>
            <a:r>
              <a:rPr sz="1800" spc="80" dirty="0">
                <a:latin typeface="Arial"/>
                <a:cs typeface="Arial"/>
              </a:rPr>
              <a:t>derslerinden </a:t>
            </a:r>
            <a:r>
              <a:rPr sz="1800" spc="114" dirty="0">
                <a:latin typeface="Arial"/>
                <a:cs typeface="Arial"/>
              </a:rPr>
              <a:t>eğitim  </a:t>
            </a:r>
            <a:r>
              <a:rPr sz="1800" spc="95" dirty="0">
                <a:latin typeface="Arial"/>
                <a:cs typeface="Arial"/>
              </a:rPr>
              <a:t>verilmektedir.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Anadolu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Liseleri</a:t>
            </a:r>
            <a:endParaRPr sz="2400" dirty="0">
              <a:latin typeface="Arial"/>
              <a:cs typeface="Arial"/>
            </a:endParaRPr>
          </a:p>
          <a:p>
            <a:pPr marL="12700" marR="46990">
              <a:lnSpc>
                <a:spcPct val="118500"/>
              </a:lnSpc>
              <a:spcBef>
                <a:spcPts val="90"/>
              </a:spcBef>
            </a:pPr>
            <a:r>
              <a:rPr sz="1800" spc="85" dirty="0">
                <a:latin typeface="Arial"/>
                <a:cs typeface="Arial"/>
              </a:rPr>
              <a:t>Anadolu </a:t>
            </a:r>
            <a:r>
              <a:rPr sz="1800" spc="70" dirty="0">
                <a:latin typeface="Arial"/>
                <a:cs typeface="Arial"/>
              </a:rPr>
              <a:t>liseleri, içerisinde genelde </a:t>
            </a:r>
            <a:r>
              <a:rPr sz="1800" spc="25" dirty="0">
                <a:latin typeface="Arial"/>
                <a:cs typeface="Arial"/>
              </a:rPr>
              <a:t>sayısal, </a:t>
            </a:r>
            <a:r>
              <a:rPr sz="1800" spc="70" dirty="0">
                <a:latin typeface="Arial"/>
                <a:cs typeface="Arial"/>
              </a:rPr>
              <a:t>sözel, eşit  </a:t>
            </a:r>
            <a:r>
              <a:rPr sz="1800" spc="75" dirty="0">
                <a:latin typeface="Arial"/>
                <a:cs typeface="Arial"/>
              </a:rPr>
              <a:t>ağırlık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40" dirty="0">
                <a:latin typeface="Arial"/>
                <a:cs typeface="Arial"/>
              </a:rPr>
              <a:t>yabancı </a:t>
            </a:r>
            <a:r>
              <a:rPr sz="1800" spc="120" dirty="0">
                <a:latin typeface="Arial"/>
                <a:cs typeface="Arial"/>
              </a:rPr>
              <a:t>dil </a:t>
            </a:r>
            <a:r>
              <a:rPr sz="1800" spc="60" dirty="0">
                <a:latin typeface="Arial"/>
                <a:cs typeface="Arial"/>
              </a:rPr>
              <a:t>alanlarının </a:t>
            </a:r>
            <a:r>
              <a:rPr sz="1800" spc="114" dirty="0">
                <a:latin typeface="Arial"/>
                <a:cs typeface="Arial"/>
              </a:rPr>
              <a:t>bulunduğu </a:t>
            </a:r>
            <a:r>
              <a:rPr sz="1800" spc="80" dirty="0">
                <a:latin typeface="Arial"/>
                <a:cs typeface="Arial"/>
              </a:rPr>
              <a:t>liselerdir.  </a:t>
            </a:r>
            <a:r>
              <a:rPr sz="1800" spc="60" dirty="0">
                <a:latin typeface="Arial"/>
                <a:cs typeface="Arial"/>
              </a:rPr>
              <a:t>Ancak </a:t>
            </a:r>
            <a:r>
              <a:rPr sz="1800" spc="70" dirty="0">
                <a:latin typeface="Arial"/>
                <a:cs typeface="Arial"/>
              </a:rPr>
              <a:t>bazen </a:t>
            </a:r>
            <a:r>
              <a:rPr sz="1800" spc="120" dirty="0">
                <a:latin typeface="Arial"/>
                <a:cs typeface="Arial"/>
              </a:rPr>
              <a:t>bu </a:t>
            </a:r>
            <a:r>
              <a:rPr sz="1800" spc="60" dirty="0">
                <a:latin typeface="Arial"/>
                <a:cs typeface="Arial"/>
              </a:rPr>
              <a:t>alanların </a:t>
            </a:r>
            <a:r>
              <a:rPr sz="1800" spc="75" dirty="0">
                <a:latin typeface="Arial"/>
                <a:cs typeface="Arial"/>
              </a:rPr>
              <a:t>hepsi </a:t>
            </a:r>
            <a:r>
              <a:rPr sz="1800" spc="35" dirty="0">
                <a:latin typeface="Arial"/>
                <a:cs typeface="Arial"/>
              </a:rPr>
              <a:t>aynı </a:t>
            </a:r>
            <a:r>
              <a:rPr sz="1800" spc="95" dirty="0">
                <a:latin typeface="Arial"/>
                <a:cs typeface="Arial"/>
              </a:rPr>
              <a:t>okulda  </a:t>
            </a:r>
            <a:r>
              <a:rPr sz="1800" spc="90" dirty="0">
                <a:latin typeface="Arial"/>
                <a:cs typeface="Arial"/>
              </a:rPr>
              <a:t>bulunmayabiliyor. </a:t>
            </a:r>
            <a:r>
              <a:rPr sz="1800" spc="65" dirty="0">
                <a:latin typeface="Arial"/>
                <a:cs typeface="Arial"/>
              </a:rPr>
              <a:t>Alanların açılabilmesi </a:t>
            </a:r>
            <a:r>
              <a:rPr sz="1800" spc="85" dirty="0">
                <a:latin typeface="Arial"/>
                <a:cs typeface="Arial"/>
              </a:rPr>
              <a:t>için </a:t>
            </a:r>
            <a:r>
              <a:rPr sz="1800" spc="105" dirty="0">
                <a:latin typeface="Arial"/>
                <a:cs typeface="Arial"/>
              </a:rPr>
              <a:t>okuldaki  </a:t>
            </a:r>
            <a:r>
              <a:rPr sz="1800" spc="85" dirty="0">
                <a:latin typeface="Arial"/>
                <a:cs typeface="Arial"/>
              </a:rPr>
              <a:t>öğrencilerin </a:t>
            </a:r>
            <a:r>
              <a:rPr sz="1800" spc="80" dirty="0">
                <a:latin typeface="Arial"/>
                <a:cs typeface="Arial"/>
              </a:rPr>
              <a:t>yeterli </a:t>
            </a:r>
            <a:r>
              <a:rPr sz="1800" spc="25" dirty="0">
                <a:latin typeface="Arial"/>
                <a:cs typeface="Arial"/>
              </a:rPr>
              <a:t>sayıda </a:t>
            </a:r>
            <a:r>
              <a:rPr sz="1800" spc="70" dirty="0">
                <a:latin typeface="Arial"/>
                <a:cs typeface="Arial"/>
              </a:rPr>
              <a:t>başvuruda </a:t>
            </a:r>
            <a:r>
              <a:rPr sz="1800" spc="85" dirty="0">
                <a:latin typeface="Arial"/>
                <a:cs typeface="Arial"/>
              </a:rPr>
              <a:t>bulunması  gerekiyor. 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5459" marR="5080" indent="-3829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MERKEZİ YERLEŞTİRME (LGS</a:t>
            </a:r>
            <a:r>
              <a:rPr spc="-95" dirty="0"/>
              <a:t> </a:t>
            </a:r>
            <a:r>
              <a:rPr spc="-5" dirty="0"/>
              <a:t>PUANI)  </a:t>
            </a:r>
            <a:r>
              <a:rPr spc="-10" dirty="0"/>
              <a:t>İLE ÖĞRENCİ </a:t>
            </a:r>
            <a:r>
              <a:rPr spc="-5" dirty="0"/>
              <a:t>ALAN LİSE</a:t>
            </a:r>
            <a:r>
              <a:rPr spc="-215" dirty="0"/>
              <a:t> </a:t>
            </a:r>
            <a:r>
              <a:rPr spc="-5" dirty="0"/>
              <a:t>TÜRLERİ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565647"/>
            <a:ext cx="6257290" cy="5083828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Sosyal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Bilimler</a:t>
            </a:r>
            <a:r>
              <a:rPr sz="2400" b="1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Liseleri</a:t>
            </a:r>
            <a:endParaRPr sz="2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1800" spc="-30" dirty="0">
                <a:latin typeface="Arial"/>
                <a:cs typeface="Arial"/>
              </a:rPr>
              <a:t>Bu </a:t>
            </a:r>
            <a:r>
              <a:rPr sz="1800" spc="75" dirty="0">
                <a:latin typeface="Arial"/>
                <a:cs typeface="Arial"/>
              </a:rPr>
              <a:t>liselerin </a:t>
            </a:r>
            <a:r>
              <a:rPr sz="1800" spc="40" dirty="0">
                <a:latin typeface="Arial"/>
                <a:cs typeface="Arial"/>
              </a:rPr>
              <a:t>amacı: </a:t>
            </a:r>
            <a:r>
              <a:rPr sz="1800" spc="5" dirty="0">
                <a:latin typeface="Arial"/>
                <a:cs typeface="Arial"/>
              </a:rPr>
              <a:t>Sosyal </a:t>
            </a:r>
            <a:r>
              <a:rPr sz="1800" spc="75" dirty="0">
                <a:latin typeface="Arial"/>
                <a:cs typeface="Arial"/>
              </a:rPr>
              <a:t>Bilimler </a:t>
            </a:r>
            <a:r>
              <a:rPr sz="1800" spc="20" dirty="0">
                <a:latin typeface="Arial"/>
                <a:cs typeface="Arial"/>
              </a:rPr>
              <a:t>(Felsefe,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spc="70" dirty="0">
                <a:latin typeface="Arial"/>
                <a:cs typeface="Arial"/>
              </a:rPr>
              <a:t>Psikoloji,</a:t>
            </a:r>
            <a:endParaRPr sz="1800" dirty="0">
              <a:latin typeface="Arial"/>
              <a:cs typeface="Arial"/>
            </a:endParaRPr>
          </a:p>
          <a:p>
            <a:pPr marL="12700" marR="5080" algn="just">
              <a:lnSpc>
                <a:spcPct val="118300"/>
              </a:lnSpc>
              <a:spcBef>
                <a:spcPts val="15"/>
              </a:spcBef>
            </a:pPr>
            <a:r>
              <a:rPr sz="1800" spc="55" dirty="0">
                <a:latin typeface="Arial"/>
                <a:cs typeface="Arial"/>
              </a:rPr>
              <a:t>Sosyoloji, </a:t>
            </a:r>
            <a:r>
              <a:rPr sz="1800" spc="75" dirty="0">
                <a:latin typeface="Arial"/>
                <a:cs typeface="Arial"/>
              </a:rPr>
              <a:t>Mantık </a:t>
            </a:r>
            <a:r>
              <a:rPr sz="1800" spc="50" dirty="0">
                <a:latin typeface="Arial"/>
                <a:cs typeface="Arial"/>
              </a:rPr>
              <a:t>vb.)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40" dirty="0">
                <a:latin typeface="Arial"/>
                <a:cs typeface="Arial"/>
              </a:rPr>
              <a:t>Edebiyat </a:t>
            </a:r>
            <a:r>
              <a:rPr sz="1800" spc="55" dirty="0">
                <a:latin typeface="Arial"/>
                <a:cs typeface="Arial"/>
              </a:rPr>
              <a:t>alanlarına karşı </a:t>
            </a:r>
            <a:r>
              <a:rPr sz="1800" spc="114" dirty="0">
                <a:latin typeface="Arial"/>
                <a:cs typeface="Arial"/>
              </a:rPr>
              <a:t>ilgi </a:t>
            </a:r>
            <a:r>
              <a:rPr sz="1800" spc="15" dirty="0">
                <a:latin typeface="Arial"/>
                <a:cs typeface="Arial"/>
              </a:rPr>
              <a:t>ve  </a:t>
            </a:r>
            <a:r>
              <a:rPr sz="1800" spc="70" dirty="0">
                <a:latin typeface="Arial"/>
                <a:cs typeface="Arial"/>
              </a:rPr>
              <a:t>yeteneği </a:t>
            </a:r>
            <a:r>
              <a:rPr sz="1800" spc="75" dirty="0">
                <a:latin typeface="Arial"/>
                <a:cs typeface="Arial"/>
              </a:rPr>
              <a:t>olan </a:t>
            </a:r>
            <a:r>
              <a:rPr sz="1800" spc="85" dirty="0">
                <a:latin typeface="Arial"/>
                <a:cs typeface="Arial"/>
              </a:rPr>
              <a:t>öğrencilerin </a:t>
            </a:r>
            <a:r>
              <a:rPr sz="1800" spc="105" dirty="0">
                <a:latin typeface="Arial"/>
                <a:cs typeface="Arial"/>
              </a:rPr>
              <a:t>kendini </a:t>
            </a:r>
            <a:r>
              <a:rPr sz="1800" spc="85" dirty="0">
                <a:latin typeface="Arial"/>
                <a:cs typeface="Arial"/>
              </a:rPr>
              <a:t>yetiştirmelerine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60" dirty="0">
                <a:latin typeface="Arial"/>
                <a:cs typeface="Arial"/>
              </a:rPr>
              <a:t>de  </a:t>
            </a:r>
            <a:r>
              <a:rPr sz="1800" spc="75" dirty="0">
                <a:latin typeface="Arial"/>
                <a:cs typeface="Arial"/>
              </a:rPr>
              <a:t>üniversitede </a:t>
            </a:r>
            <a:r>
              <a:rPr sz="1800" spc="85" dirty="0">
                <a:latin typeface="Arial"/>
                <a:cs typeface="Arial"/>
              </a:rPr>
              <a:t>kendilerine </a:t>
            </a:r>
            <a:r>
              <a:rPr sz="1800" spc="100" dirty="0">
                <a:latin typeface="Arial"/>
                <a:cs typeface="Arial"/>
              </a:rPr>
              <a:t>uygun </a:t>
            </a:r>
            <a:r>
              <a:rPr sz="1800" spc="95" dirty="0">
                <a:latin typeface="Arial"/>
                <a:cs typeface="Arial"/>
              </a:rPr>
              <a:t>bölümlere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hazırlıklı</a:t>
            </a:r>
            <a:endParaRPr sz="1800" dirty="0">
              <a:latin typeface="Arial"/>
              <a:cs typeface="Arial"/>
            </a:endParaRPr>
          </a:p>
          <a:p>
            <a:pPr marL="12700" marR="467995">
              <a:lnSpc>
                <a:spcPct val="118400"/>
              </a:lnSpc>
              <a:spcBef>
                <a:spcPts val="10"/>
              </a:spcBef>
            </a:pPr>
            <a:r>
              <a:rPr sz="1800" spc="95" dirty="0">
                <a:latin typeface="Arial"/>
                <a:cs typeface="Arial"/>
              </a:rPr>
              <a:t>gitmelerine </a:t>
            </a:r>
            <a:r>
              <a:rPr sz="1800" spc="60" dirty="0">
                <a:latin typeface="Arial"/>
                <a:cs typeface="Arial"/>
              </a:rPr>
              <a:t>yardımcı </a:t>
            </a:r>
            <a:r>
              <a:rPr sz="1800" spc="100" dirty="0">
                <a:latin typeface="Arial"/>
                <a:cs typeface="Arial"/>
              </a:rPr>
              <a:t>olmaktır. </a:t>
            </a:r>
            <a:r>
              <a:rPr sz="1800" spc="80" dirty="0">
                <a:latin typeface="Arial"/>
                <a:cs typeface="Arial"/>
              </a:rPr>
              <a:t>Eğitim </a:t>
            </a:r>
            <a:r>
              <a:rPr sz="1800" spc="65" dirty="0">
                <a:latin typeface="Arial"/>
                <a:cs typeface="Arial"/>
              </a:rPr>
              <a:t>süresi </a:t>
            </a:r>
            <a:r>
              <a:rPr sz="1800" spc="135" dirty="0">
                <a:latin typeface="Arial"/>
                <a:cs typeface="Arial"/>
              </a:rPr>
              <a:t>5 </a:t>
            </a:r>
            <a:r>
              <a:rPr sz="1800" spc="70" dirty="0">
                <a:latin typeface="Arial"/>
                <a:cs typeface="Arial"/>
              </a:rPr>
              <a:t>yıldır.  </a:t>
            </a:r>
            <a:r>
              <a:rPr sz="1800" spc="85" dirty="0">
                <a:latin typeface="Arial"/>
                <a:cs typeface="Arial"/>
              </a:rPr>
              <a:t>Çünkü </a:t>
            </a:r>
            <a:r>
              <a:rPr sz="1800" spc="135" dirty="0">
                <a:latin typeface="Arial"/>
                <a:cs typeface="Arial"/>
              </a:rPr>
              <a:t>1 </a:t>
            </a:r>
            <a:r>
              <a:rPr sz="1800" spc="55" dirty="0">
                <a:latin typeface="Arial"/>
                <a:cs typeface="Arial"/>
              </a:rPr>
              <a:t>yıl </a:t>
            </a:r>
            <a:r>
              <a:rPr sz="1800" spc="80" dirty="0">
                <a:latin typeface="Arial"/>
                <a:cs typeface="Arial"/>
              </a:rPr>
              <a:t>hazırlık </a:t>
            </a:r>
            <a:r>
              <a:rPr sz="1800" spc="55" dirty="0">
                <a:latin typeface="Arial"/>
                <a:cs typeface="Arial"/>
              </a:rPr>
              <a:t>var. 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Anadolu 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İmam </a:t>
            </a:r>
            <a:r>
              <a:rPr sz="2000" b="1" spc="35" dirty="0">
                <a:solidFill>
                  <a:srgbClr val="FF0000"/>
                </a:solidFill>
                <a:latin typeface="Arial"/>
                <a:cs typeface="Arial"/>
              </a:rPr>
              <a:t>Hatip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Liseleri</a:t>
            </a:r>
            <a:endParaRPr sz="2000" dirty="0">
              <a:latin typeface="Arial"/>
              <a:cs typeface="Arial"/>
            </a:endParaRPr>
          </a:p>
          <a:p>
            <a:pPr marL="12700" marR="681990">
              <a:lnSpc>
                <a:spcPct val="118500"/>
              </a:lnSpc>
              <a:spcBef>
                <a:spcPts val="25"/>
              </a:spcBef>
            </a:pPr>
            <a:r>
              <a:rPr sz="1800" spc="90" dirty="0">
                <a:latin typeface="Arial"/>
                <a:cs typeface="Arial"/>
              </a:rPr>
              <a:t>Din </a:t>
            </a:r>
            <a:r>
              <a:rPr sz="1800" spc="70" dirty="0">
                <a:latin typeface="Arial"/>
                <a:cs typeface="Arial"/>
              </a:rPr>
              <a:t>ağırlıklı </a:t>
            </a:r>
            <a:r>
              <a:rPr sz="1800" spc="80" dirty="0">
                <a:latin typeface="Arial"/>
                <a:cs typeface="Arial"/>
              </a:rPr>
              <a:t>derslerin </a:t>
            </a:r>
            <a:r>
              <a:rPr sz="1800" spc="120" dirty="0">
                <a:latin typeface="Arial"/>
                <a:cs typeface="Arial"/>
              </a:rPr>
              <a:t>okutulduğu </a:t>
            </a:r>
            <a:r>
              <a:rPr sz="1800" spc="70" dirty="0">
                <a:latin typeface="Arial"/>
                <a:cs typeface="Arial"/>
              </a:rPr>
              <a:t>içerisinde </a:t>
            </a:r>
            <a:r>
              <a:rPr sz="1800" spc="25" dirty="0">
                <a:latin typeface="Arial"/>
                <a:cs typeface="Arial"/>
              </a:rPr>
              <a:t>ayrıca  </a:t>
            </a:r>
            <a:r>
              <a:rPr sz="1800" spc="85" dirty="0">
                <a:latin typeface="Arial"/>
                <a:cs typeface="Arial"/>
              </a:rPr>
              <a:t>Anadolu </a:t>
            </a:r>
            <a:r>
              <a:rPr sz="1800" spc="75" dirty="0">
                <a:latin typeface="Arial"/>
                <a:cs typeface="Arial"/>
              </a:rPr>
              <a:t>liselerinde </a:t>
            </a:r>
            <a:r>
              <a:rPr sz="1800" spc="110" dirty="0">
                <a:latin typeface="Arial"/>
                <a:cs typeface="Arial"/>
              </a:rPr>
              <a:t>olduğu </a:t>
            </a:r>
            <a:r>
              <a:rPr sz="1800" spc="120" dirty="0">
                <a:latin typeface="Arial"/>
                <a:cs typeface="Arial"/>
              </a:rPr>
              <a:t>gibi </a:t>
            </a:r>
            <a:r>
              <a:rPr sz="1800" spc="25" dirty="0">
                <a:latin typeface="Arial"/>
                <a:cs typeface="Arial"/>
              </a:rPr>
              <a:t>sayısal, </a:t>
            </a:r>
            <a:r>
              <a:rPr sz="1800" spc="70" dirty="0">
                <a:latin typeface="Arial"/>
                <a:cs typeface="Arial"/>
              </a:rPr>
              <a:t>sözel, eşit  </a:t>
            </a:r>
            <a:r>
              <a:rPr sz="1800" spc="75" dirty="0">
                <a:latin typeface="Arial"/>
                <a:cs typeface="Arial"/>
              </a:rPr>
              <a:t>ağırlık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40" dirty="0">
                <a:latin typeface="Arial"/>
                <a:cs typeface="Arial"/>
              </a:rPr>
              <a:t>yabancı </a:t>
            </a:r>
            <a:r>
              <a:rPr sz="1800" spc="114" dirty="0">
                <a:latin typeface="Arial"/>
                <a:cs typeface="Arial"/>
              </a:rPr>
              <a:t>dil </a:t>
            </a:r>
            <a:r>
              <a:rPr sz="1800" spc="120" dirty="0">
                <a:latin typeface="Arial"/>
                <a:cs typeface="Arial"/>
              </a:rPr>
              <a:t>gibi </a:t>
            </a:r>
            <a:r>
              <a:rPr sz="1800" spc="60" dirty="0">
                <a:latin typeface="Arial"/>
                <a:cs typeface="Arial"/>
              </a:rPr>
              <a:t>alanların </a:t>
            </a:r>
            <a:r>
              <a:rPr sz="1800" spc="114" dirty="0">
                <a:latin typeface="Arial"/>
                <a:cs typeface="Arial"/>
              </a:rPr>
              <a:t>bulunduğu  </a:t>
            </a:r>
            <a:r>
              <a:rPr sz="1800" spc="80" dirty="0">
                <a:latin typeface="Arial"/>
                <a:cs typeface="Arial"/>
              </a:rPr>
              <a:t>liselerdir.</a:t>
            </a:r>
            <a:endParaRPr sz="1800" dirty="0">
              <a:latin typeface="Arial"/>
              <a:cs typeface="Arial"/>
            </a:endParaRPr>
          </a:p>
          <a:p>
            <a:pPr marL="12700" marR="525780">
              <a:lnSpc>
                <a:spcPct val="118400"/>
              </a:lnSpc>
              <a:spcBef>
                <a:spcPts val="15"/>
              </a:spcBef>
            </a:pPr>
            <a:r>
              <a:rPr sz="1800" spc="85" dirty="0">
                <a:latin typeface="Arial"/>
                <a:cs typeface="Arial"/>
              </a:rPr>
              <a:t>Anadolu İmam Hatip </a:t>
            </a:r>
            <a:r>
              <a:rPr sz="1800" spc="55" dirty="0">
                <a:latin typeface="Arial"/>
                <a:cs typeface="Arial"/>
              </a:rPr>
              <a:t>Liseleri </a:t>
            </a:r>
            <a:r>
              <a:rPr sz="1800" spc="50" dirty="0">
                <a:latin typeface="Arial"/>
                <a:cs typeface="Arial"/>
              </a:rPr>
              <a:t>Adrese </a:t>
            </a:r>
            <a:r>
              <a:rPr sz="1800" spc="30" dirty="0">
                <a:latin typeface="Arial"/>
                <a:cs typeface="Arial"/>
              </a:rPr>
              <a:t>Dayalı </a:t>
            </a:r>
            <a:r>
              <a:rPr sz="1800" spc="75" dirty="0">
                <a:latin typeface="Arial"/>
                <a:cs typeface="Arial"/>
              </a:rPr>
              <a:t>sistemle  </a:t>
            </a:r>
            <a:r>
              <a:rPr sz="1800" spc="85" dirty="0">
                <a:latin typeface="Arial"/>
                <a:cs typeface="Arial"/>
              </a:rPr>
              <a:t>öğrenci </a:t>
            </a:r>
            <a:r>
              <a:rPr sz="1800" spc="80" dirty="0">
                <a:latin typeface="Arial"/>
                <a:cs typeface="Arial"/>
              </a:rPr>
              <a:t>almaktadır. 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707" y="382650"/>
            <a:ext cx="2602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37" y="850900"/>
          <a:ext cx="6358255" cy="824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90805" marR="5568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11-Ne </a:t>
                      </a:r>
                      <a:r>
                        <a:rPr sz="19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kadar </a:t>
                      </a:r>
                      <a:r>
                        <a:rPr sz="19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başarılı olacağım </a:t>
                      </a:r>
                      <a:r>
                        <a:rPr sz="1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konusundaki  endişeler,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sınava </a:t>
                      </a:r>
                      <a:r>
                        <a:rPr sz="19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hazırlığımı </a:t>
                      </a:r>
                      <a:r>
                        <a:rPr sz="1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 </a:t>
                      </a:r>
                      <a:r>
                        <a:rPr sz="1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sınav  </a:t>
                      </a:r>
                      <a:r>
                        <a:rPr sz="1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başarılarımı</a:t>
                      </a:r>
                      <a:r>
                        <a:rPr sz="19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etkiler.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90805" marR="13938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140" dirty="0">
                          <a:latin typeface="Arial"/>
                          <a:cs typeface="Arial"/>
                        </a:rPr>
                        <a:t>12-Önemli </a:t>
                      </a:r>
                      <a:r>
                        <a:rPr sz="1900" spc="13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900" spc="25" dirty="0">
                          <a:latin typeface="Arial"/>
                          <a:cs typeface="Arial"/>
                        </a:rPr>
                        <a:t>sınava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girecek</a:t>
                      </a:r>
                      <a:r>
                        <a:rPr sz="1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14" dirty="0">
                          <a:latin typeface="Arial"/>
                          <a:cs typeface="Arial"/>
                        </a:rPr>
                        <a:t>olmam 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uykularımı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bozar.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90805" marR="869315" algn="just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80" dirty="0">
                          <a:latin typeface="Arial"/>
                          <a:cs typeface="Arial"/>
                        </a:rPr>
                        <a:t>13-Sınav </a:t>
                      </a:r>
                      <a:r>
                        <a:rPr sz="1900" spc="45" dirty="0">
                          <a:latin typeface="Arial"/>
                          <a:cs typeface="Arial"/>
                        </a:rPr>
                        <a:t>sırasında </a:t>
                      </a:r>
                      <a:r>
                        <a:rPr sz="1900" spc="75" dirty="0">
                          <a:latin typeface="Arial"/>
                          <a:cs typeface="Arial"/>
                        </a:rPr>
                        <a:t>çevremdeki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insanların 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gezinmesi 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bana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bakmalarından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sıkıntı  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duyarım.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90805" marR="711200" algn="just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150" dirty="0">
                          <a:latin typeface="Arial"/>
                          <a:cs typeface="Arial"/>
                        </a:rPr>
                        <a:t>14-Her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zaman 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düşünmesem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de, </a:t>
                      </a:r>
                      <a:r>
                        <a:rPr sz="1900" spc="45" dirty="0">
                          <a:latin typeface="Arial"/>
                          <a:cs typeface="Arial"/>
                        </a:rPr>
                        <a:t>başarısız  </a:t>
                      </a:r>
                      <a:r>
                        <a:rPr sz="1900" spc="95" dirty="0">
                          <a:latin typeface="Arial"/>
                          <a:cs typeface="Arial"/>
                        </a:rPr>
                        <a:t>olursam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çevremdekilerin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bana </a:t>
                      </a:r>
                      <a:r>
                        <a:rPr sz="1900" spc="95" dirty="0">
                          <a:latin typeface="Arial"/>
                          <a:cs typeface="Arial"/>
                        </a:rPr>
                        <a:t>hangi gözle 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bakacaklarından</a:t>
                      </a:r>
                      <a:r>
                        <a:rPr sz="19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endişeliyim.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100" dirty="0">
                          <a:latin typeface="Arial"/>
                          <a:cs typeface="Arial"/>
                        </a:rPr>
                        <a:t>15-Geleceğimin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sınavlarda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 göstereceğim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900" spc="35" dirty="0">
                          <a:latin typeface="Arial"/>
                          <a:cs typeface="Arial"/>
                        </a:rPr>
                        <a:t>başarıya </a:t>
                      </a:r>
                      <a:r>
                        <a:rPr sz="1900" spc="75" dirty="0">
                          <a:latin typeface="Arial"/>
                          <a:cs typeface="Arial"/>
                        </a:rPr>
                        <a:t>bağlı </a:t>
                      </a:r>
                      <a:r>
                        <a:rPr sz="1900" spc="120" dirty="0">
                          <a:latin typeface="Arial"/>
                          <a:cs typeface="Arial"/>
                        </a:rPr>
                        <a:t>olduğunu bilmek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beni</a:t>
                      </a:r>
                      <a:r>
                        <a:rPr sz="19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05" dirty="0">
                          <a:latin typeface="Arial"/>
                          <a:cs typeface="Arial"/>
                        </a:rPr>
                        <a:t>üzüyor.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0805" marR="3867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140" dirty="0">
                          <a:latin typeface="Arial"/>
                          <a:cs typeface="Arial"/>
                        </a:rPr>
                        <a:t>16-Kendimi </a:t>
                      </a:r>
                      <a:r>
                        <a:rPr sz="1900" spc="13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toplayabilsem, </a:t>
                      </a:r>
                      <a:r>
                        <a:rPr sz="1900" spc="110" dirty="0">
                          <a:latin typeface="Arial"/>
                          <a:cs typeface="Arial"/>
                        </a:rPr>
                        <a:t>birçok</a:t>
                      </a:r>
                      <a:r>
                        <a:rPr sz="1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kişiden 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daha </a:t>
                      </a:r>
                      <a:r>
                        <a:rPr sz="1900" spc="95" dirty="0">
                          <a:latin typeface="Arial"/>
                          <a:cs typeface="Arial"/>
                        </a:rPr>
                        <a:t>iyi </a:t>
                      </a:r>
                      <a:r>
                        <a:rPr sz="1900" spc="110" dirty="0">
                          <a:latin typeface="Arial"/>
                          <a:cs typeface="Arial"/>
                        </a:rPr>
                        <a:t>notlar </a:t>
                      </a:r>
                      <a:r>
                        <a:rPr sz="1900" spc="45" dirty="0">
                          <a:latin typeface="Arial"/>
                          <a:cs typeface="Arial"/>
                        </a:rPr>
                        <a:t>alacağımı</a:t>
                      </a:r>
                      <a:r>
                        <a:rPr sz="1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14" dirty="0">
                          <a:latin typeface="Arial"/>
                          <a:cs typeface="Arial"/>
                        </a:rPr>
                        <a:t>biliyorum.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0805" marR="13138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70" dirty="0">
                          <a:latin typeface="Arial"/>
                          <a:cs typeface="Arial"/>
                        </a:rPr>
                        <a:t>17-Başarısız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olursam, </a:t>
                      </a:r>
                      <a:r>
                        <a:rPr sz="1900" spc="75" dirty="0">
                          <a:latin typeface="Arial"/>
                          <a:cs typeface="Arial"/>
                        </a:rPr>
                        <a:t>insanlar </a:t>
                      </a:r>
                      <a:r>
                        <a:rPr sz="1900" spc="105" dirty="0">
                          <a:latin typeface="Arial"/>
                          <a:cs typeface="Arial"/>
                        </a:rPr>
                        <a:t>benim 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yeteneğimden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şüpheye</a:t>
                      </a:r>
                      <a:r>
                        <a:rPr sz="19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düşecekler.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140" dirty="0">
                          <a:latin typeface="Arial"/>
                          <a:cs typeface="Arial"/>
                        </a:rPr>
                        <a:t>18-Hiçbir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zaman </a:t>
                      </a:r>
                      <a:r>
                        <a:rPr sz="1900" spc="45" dirty="0">
                          <a:latin typeface="Arial"/>
                          <a:cs typeface="Arial"/>
                        </a:rPr>
                        <a:t>sınavlara </a:t>
                      </a:r>
                      <a:r>
                        <a:rPr sz="1900" spc="114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19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olarak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900" spc="85" dirty="0">
                          <a:latin typeface="Arial"/>
                          <a:cs typeface="Arial"/>
                        </a:rPr>
                        <a:t>hazırlandığım </a:t>
                      </a:r>
                      <a:r>
                        <a:rPr sz="1900" spc="100" dirty="0">
                          <a:latin typeface="Arial"/>
                          <a:cs typeface="Arial"/>
                        </a:rPr>
                        <a:t>duygusunu</a:t>
                      </a:r>
                      <a:r>
                        <a:rPr sz="19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45" dirty="0">
                          <a:latin typeface="Arial"/>
                          <a:cs typeface="Arial"/>
                        </a:rPr>
                        <a:t>yaşayamam.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135" dirty="0">
                          <a:latin typeface="Arial"/>
                          <a:cs typeface="Arial"/>
                        </a:rPr>
                        <a:t>19-Bir 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sınavdan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önce </a:t>
                      </a:r>
                      <a:r>
                        <a:rPr sz="1900" spc="13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900" spc="135" dirty="0">
                          <a:latin typeface="Arial"/>
                          <a:cs typeface="Arial"/>
                        </a:rPr>
                        <a:t>türlü</a:t>
                      </a:r>
                      <a:r>
                        <a:rPr sz="1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gevşeyemem.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0534">
                <a:tc>
                  <a:txBody>
                    <a:bodyPr/>
                    <a:lstStyle/>
                    <a:p>
                      <a:pPr marL="90805" marR="7677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140" dirty="0">
                          <a:latin typeface="Arial"/>
                          <a:cs typeface="Arial"/>
                        </a:rPr>
                        <a:t>20-Önemli </a:t>
                      </a:r>
                      <a:r>
                        <a:rPr sz="1900" spc="60" dirty="0">
                          <a:latin typeface="Arial"/>
                          <a:cs typeface="Arial"/>
                        </a:rPr>
                        <a:t>sınavlardan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önce </a:t>
                      </a:r>
                      <a:r>
                        <a:rPr sz="1900" spc="130" dirty="0">
                          <a:latin typeface="Arial"/>
                          <a:cs typeface="Arial"/>
                        </a:rPr>
                        <a:t>zihnim 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adeta  </a:t>
                      </a:r>
                      <a:r>
                        <a:rPr sz="1900" spc="125" dirty="0">
                          <a:latin typeface="Arial"/>
                          <a:cs typeface="Arial"/>
                        </a:rPr>
                        <a:t>durur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kalır.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6011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135" dirty="0">
                          <a:latin typeface="Arial"/>
                          <a:cs typeface="Arial"/>
                        </a:rPr>
                        <a:t>21-Bir </a:t>
                      </a:r>
                      <a:r>
                        <a:rPr sz="1900" spc="35" dirty="0">
                          <a:latin typeface="Arial"/>
                          <a:cs typeface="Arial"/>
                        </a:rPr>
                        <a:t>sınav </a:t>
                      </a:r>
                      <a:r>
                        <a:rPr sz="1900" spc="45" dirty="0">
                          <a:latin typeface="Arial"/>
                          <a:cs typeface="Arial"/>
                        </a:rPr>
                        <a:t>sırasında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dışarıdan</a:t>
                      </a:r>
                      <a:r>
                        <a:rPr sz="1900" spc="75" dirty="0">
                          <a:latin typeface="Arial"/>
                          <a:cs typeface="Arial"/>
                        </a:rPr>
                        <a:t> gelen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0805" marR="5899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114" dirty="0">
                          <a:latin typeface="Arial"/>
                          <a:cs typeface="Arial"/>
                        </a:rPr>
                        <a:t>gürültüler,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çevremdekilerin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çıkardığı 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sesler,  ışık, </a:t>
                      </a:r>
                      <a:r>
                        <a:rPr sz="1900" spc="75" dirty="0">
                          <a:latin typeface="Arial"/>
                          <a:cs typeface="Arial"/>
                        </a:rPr>
                        <a:t>oda 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sıcaklığı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vb.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beni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rahatsız</a:t>
                      </a:r>
                      <a:r>
                        <a:rPr sz="19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60" dirty="0">
                          <a:latin typeface="Arial"/>
                          <a:cs typeface="Arial"/>
                        </a:rPr>
                        <a:t>eder.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5459" marR="5080" indent="-3829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MERKEZİ YERLEŞTİRME (LGS</a:t>
            </a:r>
            <a:r>
              <a:rPr spc="-95" dirty="0"/>
              <a:t> </a:t>
            </a:r>
            <a:r>
              <a:rPr spc="-5" dirty="0"/>
              <a:t>PUANI)  </a:t>
            </a:r>
            <a:r>
              <a:rPr spc="-10" dirty="0"/>
              <a:t>İLE ÖĞRENCİ </a:t>
            </a:r>
            <a:r>
              <a:rPr spc="-5" dirty="0"/>
              <a:t>ALAN LİSE</a:t>
            </a:r>
            <a:r>
              <a:rPr spc="-215" dirty="0"/>
              <a:t> </a:t>
            </a:r>
            <a:r>
              <a:rPr spc="-5" dirty="0"/>
              <a:t>TÜRLERİ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596730"/>
            <a:ext cx="5913755" cy="53694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spc="-55" dirty="0">
                <a:solidFill>
                  <a:srgbClr val="FF0000"/>
                </a:solidFill>
                <a:latin typeface="Arial"/>
                <a:cs typeface="Arial"/>
              </a:rPr>
              <a:t>Fen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2400" b="1" spc="-80" dirty="0">
                <a:solidFill>
                  <a:srgbClr val="FF0000"/>
                </a:solidFill>
                <a:latin typeface="Arial"/>
                <a:cs typeface="Arial"/>
              </a:rPr>
              <a:t>Sosyal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Bilimler </a:t>
            </a:r>
            <a:r>
              <a:rPr sz="2400" b="1" spc="60" dirty="0">
                <a:solidFill>
                  <a:srgbClr val="FF0000"/>
                </a:solidFill>
                <a:latin typeface="Arial"/>
                <a:cs typeface="Arial"/>
              </a:rPr>
              <a:t>İmam</a:t>
            </a:r>
            <a:r>
              <a:rPr sz="2400" b="1" spc="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Hatip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Liseleri</a:t>
            </a:r>
            <a:endParaRPr sz="2400" dirty="0">
              <a:latin typeface="Arial"/>
              <a:cs typeface="Arial"/>
            </a:endParaRPr>
          </a:p>
          <a:p>
            <a:pPr marL="12700" marR="1211580">
              <a:lnSpc>
                <a:spcPct val="117400"/>
              </a:lnSpc>
              <a:spcBef>
                <a:spcPts val="295"/>
              </a:spcBef>
            </a:pPr>
            <a:r>
              <a:rPr sz="1900" spc="-5" dirty="0">
                <a:latin typeface="Trebuchet MS"/>
                <a:cs typeface="Trebuchet MS"/>
              </a:rPr>
              <a:t>29 il, 33 okulda 2016-2017’de </a:t>
            </a:r>
            <a:r>
              <a:rPr sz="1900" spc="-10" dirty="0">
                <a:latin typeface="Trebuchet MS"/>
                <a:cs typeface="Trebuchet MS"/>
              </a:rPr>
              <a:t>uygulanmaya  başlanan</a:t>
            </a:r>
            <a:r>
              <a:rPr sz="1900" spc="2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proje.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900" spc="-10" dirty="0">
                <a:latin typeface="Trebuchet MS"/>
                <a:cs typeface="Trebuchet MS"/>
              </a:rPr>
              <a:t>Birkaç </a:t>
            </a:r>
            <a:r>
              <a:rPr sz="1900" spc="-5" dirty="0">
                <a:latin typeface="Trebuchet MS"/>
                <a:cs typeface="Trebuchet MS"/>
              </a:rPr>
              <a:t>yıl </a:t>
            </a:r>
            <a:r>
              <a:rPr sz="1900" spc="-10" dirty="0">
                <a:latin typeface="Trebuchet MS"/>
                <a:cs typeface="Trebuchet MS"/>
              </a:rPr>
              <a:t>içinde çeşitli alanların bulunduğu</a:t>
            </a:r>
            <a:r>
              <a:rPr sz="1900" spc="13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proje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900" spc="-5" dirty="0">
                <a:latin typeface="Trebuchet MS"/>
                <a:cs typeface="Trebuchet MS"/>
              </a:rPr>
              <a:t>okulların </a:t>
            </a:r>
            <a:r>
              <a:rPr sz="1900" spc="-10" dirty="0">
                <a:latin typeface="Trebuchet MS"/>
                <a:cs typeface="Trebuchet MS"/>
              </a:rPr>
              <a:t>temellerin </a:t>
            </a:r>
            <a:r>
              <a:rPr sz="1900" spc="-30" dirty="0">
                <a:latin typeface="Trebuchet MS"/>
                <a:cs typeface="Trebuchet MS"/>
              </a:rPr>
              <a:t>atılmıştır. </a:t>
            </a:r>
            <a:r>
              <a:rPr sz="1900" spc="-5" dirty="0">
                <a:latin typeface="Trebuchet MS"/>
                <a:cs typeface="Trebuchet MS"/>
              </a:rPr>
              <a:t>Çeşitli proje</a:t>
            </a:r>
            <a:r>
              <a:rPr sz="1900" spc="1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okulları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900" spc="-10" dirty="0">
                <a:latin typeface="Trebuchet MS"/>
                <a:cs typeface="Trebuchet MS"/>
              </a:rPr>
              <a:t>oluşturulmuştur:</a:t>
            </a:r>
            <a:endParaRPr sz="1900" dirty="0">
              <a:latin typeface="Trebuchet MS"/>
              <a:cs typeface="Trebuchet MS"/>
            </a:endParaRPr>
          </a:p>
          <a:p>
            <a:pPr marL="12700" marR="309880">
              <a:lnSpc>
                <a:spcPct val="117400"/>
              </a:lnSpc>
              <a:spcBef>
                <a:spcPts val="10"/>
              </a:spcBef>
            </a:pPr>
            <a:r>
              <a:rPr sz="1900" spc="-5" dirty="0">
                <a:latin typeface="Trebuchet MS"/>
                <a:cs typeface="Trebuchet MS"/>
              </a:rPr>
              <a:t>-Fen ve Sosyal Bilimler </a:t>
            </a:r>
            <a:r>
              <a:rPr sz="1900" spc="-20" dirty="0">
                <a:latin typeface="Trebuchet MS"/>
                <a:cs typeface="Trebuchet MS"/>
              </a:rPr>
              <a:t>Programı </a:t>
            </a:r>
            <a:r>
              <a:rPr sz="1900" spc="-10" dirty="0">
                <a:latin typeface="Trebuchet MS"/>
                <a:cs typeface="Trebuchet MS"/>
              </a:rPr>
              <a:t>Uygulayan Anadolu  İmam Hatip</a:t>
            </a:r>
            <a:r>
              <a:rPr sz="1900" spc="1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Lisesi(AİHL)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900" spc="-10" dirty="0">
                <a:latin typeface="Trebuchet MS"/>
                <a:cs typeface="Trebuchet MS"/>
              </a:rPr>
              <a:t>-Geleneksel, Görsel </a:t>
            </a:r>
            <a:r>
              <a:rPr sz="1900" spc="-5" dirty="0">
                <a:latin typeface="Trebuchet MS"/>
                <a:cs typeface="Trebuchet MS"/>
              </a:rPr>
              <a:t>ve Çağdaş </a:t>
            </a:r>
            <a:r>
              <a:rPr sz="1900" spc="-35" dirty="0">
                <a:latin typeface="Trebuchet MS"/>
                <a:cs typeface="Trebuchet MS"/>
              </a:rPr>
              <a:t>Sanatlar, </a:t>
            </a:r>
            <a:r>
              <a:rPr sz="1900" spc="-10" dirty="0">
                <a:latin typeface="Trebuchet MS"/>
                <a:cs typeface="Trebuchet MS"/>
              </a:rPr>
              <a:t>Musiki </a:t>
            </a:r>
            <a:r>
              <a:rPr sz="1900" spc="-5" dirty="0">
                <a:latin typeface="Trebuchet MS"/>
                <a:cs typeface="Trebuchet MS"/>
              </a:rPr>
              <a:t>ve</a:t>
            </a:r>
            <a:r>
              <a:rPr sz="1900" spc="229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Spor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900" spc="-20" dirty="0">
                <a:latin typeface="Trebuchet MS"/>
                <a:cs typeface="Trebuchet MS"/>
              </a:rPr>
              <a:t>Programı/Projesi </a:t>
            </a:r>
            <a:r>
              <a:rPr sz="1900" spc="-5" dirty="0">
                <a:latin typeface="Trebuchet MS"/>
                <a:cs typeface="Trebuchet MS"/>
              </a:rPr>
              <a:t>Uygulayan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AİHL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900" spc="-10" dirty="0">
                <a:latin typeface="Trebuchet MS"/>
                <a:cs typeface="Trebuchet MS"/>
              </a:rPr>
              <a:t>-Hafız Öğrencilerin </a:t>
            </a:r>
            <a:r>
              <a:rPr sz="1900" spc="-5" dirty="0">
                <a:latin typeface="Trebuchet MS"/>
                <a:cs typeface="Trebuchet MS"/>
              </a:rPr>
              <a:t>Eğitim </a:t>
            </a:r>
            <a:r>
              <a:rPr sz="1900" spc="-10" dirty="0">
                <a:latin typeface="Trebuchet MS"/>
                <a:cs typeface="Trebuchet MS"/>
              </a:rPr>
              <a:t>Gördüğü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AİHL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900" spc="-10" dirty="0">
                <a:latin typeface="Trebuchet MS"/>
                <a:cs typeface="Trebuchet MS"/>
              </a:rPr>
              <a:t>-Hazırlık </a:t>
            </a:r>
            <a:r>
              <a:rPr sz="1900" spc="-5" dirty="0">
                <a:latin typeface="Trebuchet MS"/>
                <a:cs typeface="Trebuchet MS"/>
              </a:rPr>
              <a:t>Sınıfı ile Dil </a:t>
            </a:r>
            <a:r>
              <a:rPr sz="1900" spc="-15" dirty="0">
                <a:latin typeface="Trebuchet MS"/>
                <a:cs typeface="Trebuchet MS"/>
              </a:rPr>
              <a:t>Projesi </a:t>
            </a:r>
            <a:r>
              <a:rPr sz="1900" spc="-10" dirty="0">
                <a:latin typeface="Trebuchet MS"/>
                <a:cs typeface="Trebuchet MS"/>
              </a:rPr>
              <a:t>Uygulayan</a:t>
            </a:r>
            <a:r>
              <a:rPr sz="1900" dirty="0">
                <a:latin typeface="Trebuchet MS"/>
                <a:cs typeface="Trebuchet MS"/>
              </a:rPr>
              <a:t> </a:t>
            </a:r>
            <a:r>
              <a:rPr sz="1900" spc="-5" dirty="0">
                <a:latin typeface="Trebuchet MS"/>
                <a:cs typeface="Trebuchet MS"/>
              </a:rPr>
              <a:t>AİHL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1570355" algn="l"/>
              </a:tabLst>
            </a:pPr>
            <a:r>
              <a:rPr sz="1900" spc="-10" dirty="0">
                <a:latin typeface="Trebuchet MS"/>
                <a:cs typeface="Trebuchet MS"/>
              </a:rPr>
              <a:t>-Uluslar</a:t>
            </a:r>
            <a:r>
              <a:rPr sz="1900" spc="45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arası	Anadolu İmam Hatip</a:t>
            </a:r>
            <a:r>
              <a:rPr sz="1900" spc="50" dirty="0">
                <a:latin typeface="Trebuchet MS"/>
                <a:cs typeface="Trebuchet MS"/>
              </a:rPr>
              <a:t> </a:t>
            </a:r>
            <a:r>
              <a:rPr sz="1900" spc="-10" dirty="0">
                <a:latin typeface="Trebuchet MS"/>
                <a:cs typeface="Trebuchet MS"/>
              </a:rPr>
              <a:t>Liseleri</a:t>
            </a:r>
            <a:endParaRPr sz="1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5459" marR="5080" indent="-3829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MERKEZİ YERLEŞTİRME (LGS</a:t>
            </a:r>
            <a:r>
              <a:rPr spc="-95" dirty="0"/>
              <a:t> </a:t>
            </a:r>
            <a:r>
              <a:rPr spc="-5" dirty="0"/>
              <a:t>PUANI)  </a:t>
            </a:r>
            <a:r>
              <a:rPr spc="-10" dirty="0"/>
              <a:t>İLE ÖĞRENCİ </a:t>
            </a:r>
            <a:r>
              <a:rPr spc="-5" dirty="0"/>
              <a:t>ALAN LİSE</a:t>
            </a:r>
            <a:r>
              <a:rPr spc="-215" dirty="0"/>
              <a:t> </a:t>
            </a:r>
            <a:r>
              <a:rPr spc="-5" dirty="0"/>
              <a:t>TÜRLERİ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610869"/>
            <a:ext cx="6042660" cy="519411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Spor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Liseleri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spc="-30" dirty="0">
                <a:latin typeface="Trebuchet MS"/>
                <a:cs typeface="Trebuchet MS"/>
              </a:rPr>
              <a:t>-Yetenek </a:t>
            </a:r>
            <a:r>
              <a:rPr sz="1800" spc="-5" dirty="0">
                <a:latin typeface="Trebuchet MS"/>
                <a:cs typeface="Trebuchet MS"/>
              </a:rPr>
              <a:t>sınavı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var.</a:t>
            </a:r>
            <a:endParaRPr sz="1800" dirty="0">
              <a:latin typeface="Trebuchet MS"/>
              <a:cs typeface="Trebuchet MS"/>
            </a:endParaRPr>
          </a:p>
          <a:p>
            <a:pPr marL="12700" marR="764540">
              <a:lnSpc>
                <a:spcPct val="118300"/>
              </a:lnSpc>
            </a:pPr>
            <a:r>
              <a:rPr sz="1800" spc="-5" dirty="0">
                <a:latin typeface="Trebuchet MS"/>
                <a:cs typeface="Trebuchet MS"/>
              </a:rPr>
              <a:t>-Spora engel bir durumun olmadığını belirten sağlık  raporunun alınması </a:t>
            </a:r>
            <a:r>
              <a:rPr sz="1800" spc="-35" dirty="0">
                <a:latin typeface="Trebuchet MS"/>
                <a:cs typeface="Trebuchet MS"/>
              </a:rPr>
              <a:t>gerekir.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spc="-5" dirty="0">
                <a:latin typeface="Trebuchet MS"/>
                <a:cs typeface="Trebuchet MS"/>
              </a:rPr>
              <a:t>-Başka illerdeki spor </a:t>
            </a:r>
            <a:r>
              <a:rPr sz="1800" dirty="0">
                <a:latin typeface="Trebuchet MS"/>
                <a:cs typeface="Trebuchet MS"/>
              </a:rPr>
              <a:t>lisesi </a:t>
            </a:r>
            <a:r>
              <a:rPr sz="1800" spc="-5" dirty="0">
                <a:latin typeface="Trebuchet MS"/>
                <a:cs typeface="Trebuchet MS"/>
              </a:rPr>
              <a:t>yetenek sınavlarına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girilebilir.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ts val="2560"/>
              </a:lnSpc>
              <a:spcBef>
                <a:spcPts val="145"/>
              </a:spcBef>
            </a:pPr>
            <a:r>
              <a:rPr sz="1800" spc="-5" dirty="0">
                <a:latin typeface="Trebuchet MS"/>
                <a:cs typeface="Trebuchet MS"/>
              </a:rPr>
              <a:t>-Ankara, </a:t>
            </a:r>
            <a:r>
              <a:rPr sz="1800" dirty="0">
                <a:latin typeface="Trebuchet MS"/>
                <a:cs typeface="Trebuchet MS"/>
              </a:rPr>
              <a:t>Kayseri, </a:t>
            </a:r>
            <a:r>
              <a:rPr sz="1800" spc="-35" dirty="0">
                <a:latin typeface="Trebuchet MS"/>
                <a:cs typeface="Trebuchet MS"/>
              </a:rPr>
              <a:t>Aksaray, </a:t>
            </a:r>
            <a:r>
              <a:rPr sz="1800" spc="-30" dirty="0">
                <a:latin typeface="Trebuchet MS"/>
                <a:cs typeface="Trebuchet MS"/>
              </a:rPr>
              <a:t>Diyarbakır, </a:t>
            </a:r>
            <a:r>
              <a:rPr sz="1800" spc="-5" dirty="0">
                <a:latin typeface="Trebuchet MS"/>
                <a:cs typeface="Trebuchet MS"/>
              </a:rPr>
              <a:t>Adıyaman, Şanlıurfa,  Muş, </a:t>
            </a:r>
            <a:r>
              <a:rPr sz="1800" dirty="0">
                <a:latin typeface="Trebuchet MS"/>
                <a:cs typeface="Trebuchet MS"/>
              </a:rPr>
              <a:t>Batman </a:t>
            </a:r>
            <a:r>
              <a:rPr sz="1800" spc="-5" dirty="0">
                <a:latin typeface="Trebuchet MS"/>
                <a:cs typeface="Trebuchet MS"/>
              </a:rPr>
              <a:t>illerinde ve birçok büyükşehirde </a:t>
            </a:r>
            <a:r>
              <a:rPr sz="1800" spc="-65" dirty="0">
                <a:latin typeface="Trebuchet MS"/>
                <a:cs typeface="Trebuchet MS"/>
              </a:rPr>
              <a:t>var.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Ancak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latin typeface="Trebuchet MS"/>
                <a:cs typeface="Trebuchet MS"/>
              </a:rPr>
              <a:t>Nevşehir’de </a:t>
            </a:r>
            <a:r>
              <a:rPr sz="1800" dirty="0">
                <a:latin typeface="Trebuchet MS"/>
                <a:cs typeface="Trebuchet MS"/>
              </a:rPr>
              <a:t>Spor lisesi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yok.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-5" dirty="0">
                <a:latin typeface="Trebuchet MS"/>
                <a:cs typeface="Trebuchet MS"/>
              </a:rPr>
              <a:t>-%70 </a:t>
            </a:r>
            <a:r>
              <a:rPr sz="1800" spc="-35" dirty="0">
                <a:latin typeface="Trebuchet MS"/>
                <a:cs typeface="Trebuchet MS"/>
              </a:rPr>
              <a:t>Yetenek </a:t>
            </a:r>
            <a:r>
              <a:rPr sz="1800" dirty="0">
                <a:latin typeface="Trebuchet MS"/>
                <a:cs typeface="Trebuchet MS"/>
              </a:rPr>
              <a:t>Sınavı, </a:t>
            </a:r>
            <a:r>
              <a:rPr sz="1800" spc="-5" dirty="0">
                <a:latin typeface="Trebuchet MS"/>
                <a:cs typeface="Trebuchet MS"/>
              </a:rPr>
              <a:t>%30 LGS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isteniyor.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Güzel Sanatlar</a:t>
            </a:r>
            <a:r>
              <a:rPr sz="2400" b="1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Lisesi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spc="100" dirty="0">
                <a:latin typeface="Arial"/>
                <a:cs typeface="Arial"/>
              </a:rPr>
              <a:t>-Yetenek </a:t>
            </a:r>
            <a:r>
              <a:rPr sz="1800" spc="25" dirty="0">
                <a:latin typeface="Arial"/>
                <a:cs typeface="Arial"/>
              </a:rPr>
              <a:t>sınavı </a:t>
            </a:r>
            <a:r>
              <a:rPr sz="1800" spc="55" dirty="0">
                <a:latin typeface="Arial"/>
                <a:cs typeface="Arial"/>
              </a:rPr>
              <a:t>var.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160" dirty="0">
                <a:latin typeface="Arial"/>
                <a:cs typeface="Arial"/>
              </a:rPr>
              <a:t>-Müzik </a:t>
            </a:r>
            <a:r>
              <a:rPr sz="1800" spc="15" dirty="0">
                <a:latin typeface="Arial"/>
                <a:cs typeface="Arial"/>
              </a:rPr>
              <a:t>ve </a:t>
            </a:r>
            <a:r>
              <a:rPr sz="1800" spc="25" dirty="0">
                <a:latin typeface="Arial"/>
                <a:cs typeface="Arial"/>
              </a:rPr>
              <a:t>Resim </a:t>
            </a:r>
            <a:r>
              <a:rPr sz="1800" spc="55" dirty="0">
                <a:latin typeface="Arial"/>
                <a:cs typeface="Arial"/>
              </a:rPr>
              <a:t>alanları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var.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75" dirty="0">
                <a:latin typeface="Arial"/>
                <a:cs typeface="Arial"/>
              </a:rPr>
              <a:t>-%70 </a:t>
            </a:r>
            <a:r>
              <a:rPr sz="1800" spc="50" dirty="0">
                <a:latin typeface="Arial"/>
                <a:cs typeface="Arial"/>
              </a:rPr>
              <a:t>Yetenek </a:t>
            </a:r>
            <a:r>
              <a:rPr sz="1800" dirty="0">
                <a:latin typeface="Arial"/>
                <a:cs typeface="Arial"/>
              </a:rPr>
              <a:t>Sınavı, </a:t>
            </a:r>
            <a:r>
              <a:rPr sz="1800" spc="-45" dirty="0">
                <a:latin typeface="Arial"/>
                <a:cs typeface="Arial"/>
              </a:rPr>
              <a:t>%30 </a:t>
            </a:r>
            <a:r>
              <a:rPr sz="1800" spc="-130" dirty="0">
                <a:latin typeface="Arial"/>
                <a:cs typeface="Arial"/>
              </a:rPr>
              <a:t>LGS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85" dirty="0">
                <a:latin typeface="Arial"/>
                <a:cs typeface="Arial"/>
              </a:rPr>
              <a:t>isteniyor.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943" y="379603"/>
            <a:ext cx="5537200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878205" marR="5080" indent="-866140">
              <a:lnSpc>
                <a:spcPct val="80000"/>
              </a:lnSpc>
              <a:spcBef>
                <a:spcPts val="675"/>
              </a:spcBef>
            </a:pPr>
            <a:r>
              <a:rPr sz="2400" spc="-5" dirty="0"/>
              <a:t>MERKEZİ YERLEŞTİRME (LGS PUANI) </a:t>
            </a:r>
            <a:r>
              <a:rPr sz="2400" dirty="0"/>
              <a:t>İLE  </a:t>
            </a:r>
            <a:r>
              <a:rPr sz="2400" spc="-5" dirty="0"/>
              <a:t>ÖĞRENCİ ALAN </a:t>
            </a:r>
            <a:r>
              <a:rPr sz="2400" dirty="0"/>
              <a:t>LİSE</a:t>
            </a:r>
            <a:r>
              <a:rPr sz="2400" spc="-220" dirty="0"/>
              <a:t> </a:t>
            </a:r>
            <a:r>
              <a:rPr sz="2400" dirty="0"/>
              <a:t>TÜRLERİ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93014" y="1249806"/>
            <a:ext cx="5204460" cy="579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Meslekî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Eğitim</a:t>
            </a:r>
            <a:r>
              <a:rPr sz="2400" b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Merkezi</a:t>
            </a:r>
            <a:endParaRPr sz="2400" dirty="0">
              <a:latin typeface="Trebuchet MS"/>
              <a:cs typeface="Trebuchet MS"/>
            </a:endParaRPr>
          </a:p>
          <a:p>
            <a:pPr marL="12700" marR="5080">
              <a:lnSpc>
                <a:spcPct val="98400"/>
              </a:lnSpc>
              <a:spcBef>
                <a:spcPts val="25"/>
              </a:spcBef>
            </a:pPr>
            <a:r>
              <a:rPr sz="1800" spc="-5" dirty="0">
                <a:latin typeface="Trebuchet MS"/>
                <a:cs typeface="Trebuchet MS"/>
              </a:rPr>
              <a:t>Meslek ve </a:t>
            </a:r>
            <a:r>
              <a:rPr sz="1800" spc="-45" dirty="0">
                <a:latin typeface="Trebuchet MS"/>
                <a:cs typeface="Trebuchet MS"/>
              </a:rPr>
              <a:t>Teknik </a:t>
            </a:r>
            <a:r>
              <a:rPr sz="1800" spc="-5" dirty="0">
                <a:latin typeface="Trebuchet MS"/>
                <a:cs typeface="Trebuchet MS"/>
              </a:rPr>
              <a:t>Anadolu Liselerine benzeri  eğitimlerin verildiği; ancak </a:t>
            </a:r>
            <a:r>
              <a:rPr sz="1800" dirty="0">
                <a:latin typeface="Trebuchet MS"/>
                <a:cs typeface="Trebuchet MS"/>
              </a:rPr>
              <a:t>daha sık </a:t>
            </a:r>
            <a:r>
              <a:rPr sz="1800" spc="-5" dirty="0">
                <a:latin typeface="Trebuchet MS"/>
                <a:cs typeface="Trebuchet MS"/>
              </a:rPr>
              <a:t>uygulamaların  olabildiği bir okul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türüdür.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 marR="151130">
              <a:lnSpc>
                <a:spcPct val="98600"/>
              </a:lnSpc>
            </a:pPr>
            <a:r>
              <a:rPr sz="1800" spc="-5" dirty="0">
                <a:latin typeface="Trebuchet MS"/>
                <a:cs typeface="Trebuchet MS"/>
              </a:rPr>
              <a:t>Öğrenciler ilgi ve yetenekleri olduğu </a:t>
            </a:r>
            <a:r>
              <a:rPr sz="1800" dirty="0">
                <a:latin typeface="Trebuchet MS"/>
                <a:cs typeface="Trebuchet MS"/>
              </a:rPr>
              <a:t>meslek  </a:t>
            </a:r>
            <a:r>
              <a:rPr sz="1800" spc="-5" dirty="0">
                <a:latin typeface="Trebuchet MS"/>
                <a:cs typeface="Trebuchet MS"/>
              </a:rPr>
              <a:t>alanında hem çalışarak hem okuyarak eğitim </a:t>
            </a:r>
            <a:r>
              <a:rPr sz="1800" spc="-55" dirty="0">
                <a:latin typeface="Trebuchet MS"/>
                <a:cs typeface="Trebuchet MS"/>
              </a:rPr>
              <a:t>alır.  </a:t>
            </a:r>
            <a:r>
              <a:rPr sz="1800" spc="-5" dirty="0">
                <a:latin typeface="Trebuchet MS"/>
                <a:cs typeface="Trebuchet MS"/>
              </a:rPr>
              <a:t>Eğitim </a:t>
            </a:r>
            <a:r>
              <a:rPr sz="1800" dirty="0">
                <a:latin typeface="Trebuchet MS"/>
                <a:cs typeface="Trebuchet MS"/>
              </a:rPr>
              <a:t>süresi 4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yıldır.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rebuchet MS"/>
              <a:cs typeface="Trebuchet MS"/>
            </a:endParaRPr>
          </a:p>
          <a:p>
            <a:pPr marL="12700" marR="73660">
              <a:lnSpc>
                <a:spcPct val="98600"/>
              </a:lnSpc>
            </a:pPr>
            <a:r>
              <a:rPr sz="1800" spc="-5" dirty="0">
                <a:latin typeface="Trebuchet MS"/>
                <a:cs typeface="Trebuchet MS"/>
              </a:rPr>
              <a:t>Meslek liselerindekinden farklı olarak okul eğitimi  haftada </a:t>
            </a:r>
            <a:r>
              <a:rPr sz="1800" dirty="0">
                <a:latin typeface="Trebuchet MS"/>
                <a:cs typeface="Trebuchet MS"/>
              </a:rPr>
              <a:t>bir </a:t>
            </a:r>
            <a:r>
              <a:rPr sz="1800" spc="-40" dirty="0">
                <a:latin typeface="Trebuchet MS"/>
                <a:cs typeface="Trebuchet MS"/>
              </a:rPr>
              <a:t>gündür. </a:t>
            </a:r>
            <a:r>
              <a:rPr sz="1800" spc="-5" dirty="0">
                <a:latin typeface="Trebuchet MS"/>
                <a:cs typeface="Trebuchet MS"/>
              </a:rPr>
              <a:t>Diğer günlerde </a:t>
            </a:r>
            <a:r>
              <a:rPr sz="1800" dirty="0">
                <a:latin typeface="Trebuchet MS"/>
                <a:cs typeface="Trebuchet MS"/>
              </a:rPr>
              <a:t>işletmelerde  </a:t>
            </a:r>
            <a:r>
              <a:rPr sz="1800" spc="-5" dirty="0">
                <a:latin typeface="Trebuchet MS"/>
                <a:cs typeface="Trebuchet MS"/>
              </a:rPr>
              <a:t>mesleki eğitim </a:t>
            </a:r>
            <a:r>
              <a:rPr sz="1800" spc="-35" dirty="0">
                <a:latin typeface="Trebuchet MS"/>
                <a:cs typeface="Trebuchet MS"/>
              </a:rPr>
              <a:t>yapılır. </a:t>
            </a:r>
            <a:r>
              <a:rPr sz="1800" spc="-20" dirty="0">
                <a:latin typeface="Trebuchet MS"/>
                <a:cs typeface="Trebuchet MS"/>
              </a:rPr>
              <a:t>Pratik </a:t>
            </a:r>
            <a:r>
              <a:rPr sz="1800" spc="-5" dirty="0">
                <a:latin typeface="Trebuchet MS"/>
                <a:cs typeface="Trebuchet MS"/>
              </a:rPr>
              <a:t>eğitim </a:t>
            </a:r>
            <a:r>
              <a:rPr sz="1800" spc="-35" dirty="0">
                <a:latin typeface="Trebuchet MS"/>
                <a:cs typeface="Trebuchet MS"/>
              </a:rPr>
              <a:t>esastır. </a:t>
            </a:r>
            <a:r>
              <a:rPr sz="1800" spc="-10" dirty="0">
                <a:latin typeface="Trebuchet MS"/>
                <a:cs typeface="Trebuchet MS"/>
              </a:rPr>
              <a:t>Ancak  </a:t>
            </a:r>
            <a:r>
              <a:rPr sz="1800" spc="-5" dirty="0">
                <a:latin typeface="Trebuchet MS"/>
                <a:cs typeface="Trebuchet MS"/>
              </a:rPr>
              <a:t>teorik eğitim de ihmal edilmez. </a:t>
            </a:r>
            <a:r>
              <a:rPr sz="1800" dirty="0">
                <a:latin typeface="Trebuchet MS"/>
                <a:cs typeface="Trebuchet MS"/>
              </a:rPr>
              <a:t>Okul </a:t>
            </a:r>
            <a:r>
              <a:rPr sz="1800" spc="-5" dirty="0">
                <a:latin typeface="Trebuchet MS"/>
                <a:cs typeface="Trebuchet MS"/>
              </a:rPr>
              <a:t>devamsızlık  sınırı yıllık </a:t>
            </a:r>
            <a:r>
              <a:rPr sz="1800" dirty="0">
                <a:latin typeface="Trebuchet MS"/>
                <a:cs typeface="Trebuchet MS"/>
              </a:rPr>
              <a:t>6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gündür.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Trebuchet MS"/>
              <a:cs typeface="Trebuchet MS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latin typeface="Trebuchet MS"/>
                <a:cs typeface="Trebuchet MS"/>
              </a:rPr>
              <a:t>İşletmelerde </a:t>
            </a:r>
            <a:r>
              <a:rPr sz="1800" dirty="0">
                <a:latin typeface="Trebuchet MS"/>
                <a:cs typeface="Trebuchet MS"/>
              </a:rPr>
              <a:t>mesleki </a:t>
            </a:r>
            <a:r>
              <a:rPr sz="1800" spc="-5" dirty="0">
                <a:latin typeface="Trebuchet MS"/>
                <a:cs typeface="Trebuchet MS"/>
              </a:rPr>
              <a:t>eğitim ilk seneden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son</a:t>
            </a:r>
            <a:endParaRPr sz="1800" dirty="0">
              <a:latin typeface="Trebuchet MS"/>
              <a:cs typeface="Trebuchet MS"/>
            </a:endParaRPr>
          </a:p>
          <a:p>
            <a:pPr marL="12700" marR="277495">
              <a:lnSpc>
                <a:spcPts val="2120"/>
              </a:lnSpc>
              <a:spcBef>
                <a:spcPts val="95"/>
              </a:spcBef>
            </a:pPr>
            <a:r>
              <a:rPr sz="1800" spc="-5" dirty="0">
                <a:latin typeface="Trebuchet MS"/>
                <a:cs typeface="Trebuchet MS"/>
              </a:rPr>
              <a:t>seneye kadar devam </a:t>
            </a:r>
            <a:r>
              <a:rPr sz="1800" spc="-50" dirty="0">
                <a:latin typeface="Trebuchet MS"/>
                <a:cs typeface="Trebuchet MS"/>
              </a:rPr>
              <a:t>eder. </a:t>
            </a:r>
            <a:r>
              <a:rPr sz="1800" spc="-5" dirty="0">
                <a:latin typeface="Trebuchet MS"/>
                <a:cs typeface="Trebuchet MS"/>
              </a:rPr>
              <a:t>Üçüncü yılın </a:t>
            </a:r>
            <a:r>
              <a:rPr sz="1800" dirty="0">
                <a:latin typeface="Trebuchet MS"/>
                <a:cs typeface="Trebuchet MS"/>
              </a:rPr>
              <a:t>sonunda  </a:t>
            </a:r>
            <a:r>
              <a:rPr sz="1800" spc="-5" dirty="0">
                <a:latin typeface="Trebuchet MS"/>
                <a:cs typeface="Trebuchet MS"/>
              </a:rPr>
              <a:t>öğrenciler Kalfalık sınavına, dördüncü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yılın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latin typeface="Trebuchet MS"/>
                <a:cs typeface="Trebuchet MS"/>
              </a:rPr>
              <a:t>sonunda ise </a:t>
            </a:r>
            <a:r>
              <a:rPr sz="1800" spc="-5" dirty="0">
                <a:latin typeface="Trebuchet MS"/>
                <a:cs typeface="Trebuchet MS"/>
              </a:rPr>
              <a:t>Ustalık sınavına </a:t>
            </a:r>
            <a:r>
              <a:rPr sz="1800" spc="-40" dirty="0">
                <a:latin typeface="Trebuchet MS"/>
                <a:cs typeface="Trebuchet MS"/>
              </a:rPr>
              <a:t>alınır. </a:t>
            </a:r>
            <a:r>
              <a:rPr sz="1800" dirty="0">
                <a:latin typeface="Trebuchet MS"/>
                <a:cs typeface="Trebuchet MS"/>
              </a:rPr>
              <a:t>Başarılı</a:t>
            </a:r>
          </a:p>
          <a:p>
            <a:pPr marL="12700">
              <a:lnSpc>
                <a:spcPts val="2130"/>
              </a:lnSpc>
            </a:pPr>
            <a:r>
              <a:rPr sz="1800" spc="-5" dirty="0">
                <a:latin typeface="Trebuchet MS"/>
                <a:cs typeface="Trebuchet MS"/>
              </a:rPr>
              <a:t>olanlara belge </a:t>
            </a:r>
            <a:r>
              <a:rPr sz="1800" spc="-35" dirty="0">
                <a:latin typeface="Trebuchet MS"/>
                <a:cs typeface="Trebuchet MS"/>
              </a:rPr>
              <a:t>verilir. 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5459" marR="5080" indent="-3829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MERKEZİ YERLEŞTİRME (LGS</a:t>
            </a:r>
            <a:r>
              <a:rPr spc="-95" dirty="0"/>
              <a:t> </a:t>
            </a:r>
            <a:r>
              <a:rPr spc="-5" dirty="0"/>
              <a:t>PUANI)  </a:t>
            </a:r>
            <a:r>
              <a:rPr spc="-10" dirty="0"/>
              <a:t>İLE ÖĞRENCİ </a:t>
            </a:r>
            <a:r>
              <a:rPr spc="-5" dirty="0"/>
              <a:t>ALAN LİSE</a:t>
            </a:r>
            <a:r>
              <a:rPr spc="-215" dirty="0"/>
              <a:t> </a:t>
            </a:r>
            <a:r>
              <a:rPr spc="-5" dirty="0"/>
              <a:t>TÜRLERİ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610869"/>
            <a:ext cx="6268085" cy="472911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Meslekî ve </a:t>
            </a:r>
            <a:r>
              <a:rPr sz="2400" b="1" spc="-45" dirty="0">
                <a:solidFill>
                  <a:srgbClr val="FF0000"/>
                </a:solidFill>
                <a:latin typeface="Trebuchet MS"/>
                <a:cs typeface="Trebuchet MS"/>
              </a:rPr>
              <a:t>Teknik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Anadolu</a:t>
            </a:r>
            <a:r>
              <a:rPr sz="2400" b="1" spc="-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Liseleri</a:t>
            </a:r>
            <a:endParaRPr sz="2400" dirty="0">
              <a:latin typeface="Trebuchet MS"/>
              <a:cs typeface="Trebuchet MS"/>
            </a:endParaRPr>
          </a:p>
          <a:p>
            <a:pPr marL="12700" marR="399415">
              <a:lnSpc>
                <a:spcPct val="118300"/>
              </a:lnSpc>
              <a:spcBef>
                <a:spcPts val="25"/>
              </a:spcBef>
            </a:pPr>
            <a:r>
              <a:rPr sz="1800" spc="-5" dirty="0">
                <a:latin typeface="Trebuchet MS"/>
                <a:cs typeface="Trebuchet MS"/>
              </a:rPr>
              <a:t>-Meslek </a:t>
            </a:r>
            <a:r>
              <a:rPr sz="1800" dirty="0">
                <a:latin typeface="Trebuchet MS"/>
                <a:cs typeface="Trebuchet MS"/>
              </a:rPr>
              <a:t>liselerine </a:t>
            </a:r>
            <a:r>
              <a:rPr sz="1800" spc="-5" dirty="0">
                <a:latin typeface="Trebuchet MS"/>
                <a:cs typeface="Trebuchet MS"/>
              </a:rPr>
              <a:t>gitmek için </a:t>
            </a:r>
            <a:r>
              <a:rPr sz="1800" dirty="0">
                <a:latin typeface="Trebuchet MS"/>
                <a:cs typeface="Trebuchet MS"/>
              </a:rPr>
              <a:t>ne </a:t>
            </a:r>
            <a:r>
              <a:rPr sz="1800" spc="-5" dirty="0">
                <a:latin typeface="Trebuchet MS"/>
                <a:cs typeface="Trebuchet MS"/>
              </a:rPr>
              <a:t>istediğinizi bilmeniz çok  önemli!!!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latin typeface="Trebuchet MS"/>
                <a:cs typeface="Trebuchet MS"/>
              </a:rPr>
              <a:t>-AMP (Anadolu Meslek </a:t>
            </a:r>
            <a:r>
              <a:rPr sz="1800" spc="-15" dirty="0">
                <a:latin typeface="Trebuchet MS"/>
                <a:cs typeface="Trebuchet MS"/>
              </a:rPr>
              <a:t>Programı) </a:t>
            </a:r>
            <a:r>
              <a:rPr sz="1800" dirty="0">
                <a:latin typeface="Trebuchet MS"/>
                <a:cs typeface="Trebuchet MS"/>
              </a:rPr>
              <a:t>meslek </a:t>
            </a:r>
            <a:r>
              <a:rPr sz="1800" spc="-5" dirty="0">
                <a:latin typeface="Trebuchet MS"/>
                <a:cs typeface="Trebuchet MS"/>
              </a:rPr>
              <a:t>dersleri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ağırlıklı</a:t>
            </a:r>
            <a:endParaRPr sz="1800" dirty="0">
              <a:latin typeface="Trebuchet MS"/>
              <a:cs typeface="Trebuchet MS"/>
            </a:endParaRPr>
          </a:p>
          <a:p>
            <a:pPr marL="12700" marR="589915">
              <a:lnSpc>
                <a:spcPct val="118400"/>
              </a:lnSpc>
              <a:spcBef>
                <a:spcPts val="10"/>
              </a:spcBef>
            </a:pPr>
            <a:r>
              <a:rPr sz="1800" spc="-5" dirty="0">
                <a:latin typeface="Trebuchet MS"/>
                <a:cs typeface="Trebuchet MS"/>
              </a:rPr>
              <a:t>iken </a:t>
            </a:r>
            <a:r>
              <a:rPr sz="1800" spc="-65" dirty="0">
                <a:latin typeface="Trebuchet MS"/>
                <a:cs typeface="Trebuchet MS"/>
              </a:rPr>
              <a:t>ATP </a:t>
            </a:r>
            <a:r>
              <a:rPr sz="1800" spc="-5" dirty="0">
                <a:latin typeface="Trebuchet MS"/>
                <a:cs typeface="Trebuchet MS"/>
              </a:rPr>
              <a:t>(Anadolu </a:t>
            </a:r>
            <a:r>
              <a:rPr sz="1800" spc="-45" dirty="0">
                <a:latin typeface="Trebuchet MS"/>
                <a:cs typeface="Trebuchet MS"/>
              </a:rPr>
              <a:t>Teknik </a:t>
            </a:r>
            <a:r>
              <a:rPr sz="1800" spc="-15" dirty="0">
                <a:latin typeface="Trebuchet MS"/>
                <a:cs typeface="Trebuchet MS"/>
              </a:rPr>
              <a:t>Programı) </a:t>
            </a:r>
            <a:r>
              <a:rPr sz="1800" dirty="0">
                <a:latin typeface="Trebuchet MS"/>
                <a:cs typeface="Trebuchet MS"/>
              </a:rPr>
              <a:t>ise </a:t>
            </a:r>
            <a:r>
              <a:rPr sz="1800" spc="-5" dirty="0">
                <a:latin typeface="Trebuchet MS"/>
                <a:cs typeface="Trebuchet MS"/>
              </a:rPr>
              <a:t>kültür dersleri  </a:t>
            </a:r>
            <a:r>
              <a:rPr sz="1800" spc="-25" dirty="0">
                <a:latin typeface="Trebuchet MS"/>
                <a:cs typeface="Trebuchet MS"/>
              </a:rPr>
              <a:t>ağırlıklıdır. </a:t>
            </a:r>
            <a:r>
              <a:rPr sz="1800" spc="-5" dirty="0">
                <a:latin typeface="Trebuchet MS"/>
                <a:cs typeface="Trebuchet MS"/>
              </a:rPr>
              <a:t>Anadolu </a:t>
            </a:r>
            <a:r>
              <a:rPr sz="1800" spc="-45" dirty="0">
                <a:latin typeface="Trebuchet MS"/>
                <a:cs typeface="Trebuchet MS"/>
              </a:rPr>
              <a:t>Teknik </a:t>
            </a:r>
            <a:r>
              <a:rPr sz="1800" spc="-10" dirty="0">
                <a:latin typeface="Trebuchet MS"/>
                <a:cs typeface="Trebuchet MS"/>
              </a:rPr>
              <a:t>Programındaki </a:t>
            </a:r>
            <a:r>
              <a:rPr sz="1800" spc="-5" dirty="0">
                <a:latin typeface="Trebuchet MS"/>
                <a:cs typeface="Trebuchet MS"/>
              </a:rPr>
              <a:t>bölümler LGS  </a:t>
            </a:r>
            <a:r>
              <a:rPr sz="1800" dirty="0">
                <a:latin typeface="Trebuchet MS"/>
                <a:cs typeface="Trebuchet MS"/>
              </a:rPr>
              <a:t>Puanı </a:t>
            </a:r>
            <a:r>
              <a:rPr sz="1800" spc="-5" dirty="0">
                <a:latin typeface="Trebuchet MS"/>
                <a:cs typeface="Trebuchet MS"/>
              </a:rPr>
              <a:t>ile öğrenci </a:t>
            </a:r>
            <a:r>
              <a:rPr sz="1800" spc="-25" dirty="0">
                <a:latin typeface="Trebuchet MS"/>
                <a:cs typeface="Trebuchet MS"/>
              </a:rPr>
              <a:t>almaktadır.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spc="-5" dirty="0">
                <a:latin typeface="Trebuchet MS"/>
                <a:cs typeface="Trebuchet MS"/>
              </a:rPr>
              <a:t>-Meslek </a:t>
            </a:r>
            <a:r>
              <a:rPr sz="1800" dirty="0">
                <a:latin typeface="Trebuchet MS"/>
                <a:cs typeface="Trebuchet MS"/>
              </a:rPr>
              <a:t>liseleri </a:t>
            </a:r>
            <a:r>
              <a:rPr sz="1800" spc="-5" dirty="0">
                <a:latin typeface="Trebuchet MS"/>
                <a:cs typeface="Trebuchet MS"/>
              </a:rPr>
              <a:t>ile ilgili detaylı bilgi ve videolar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için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-15" dirty="0">
                <a:latin typeface="Trebuchet MS"/>
                <a:cs typeface="Trebuchet MS"/>
              </a:rPr>
              <a:t>“meslekitanitim.gov.tr” </a:t>
            </a:r>
            <a:r>
              <a:rPr sz="1800" spc="-5" dirty="0">
                <a:latin typeface="Trebuchet MS"/>
                <a:cs typeface="Trebuchet MS"/>
              </a:rPr>
              <a:t>adresindeki Mesleki ve </a:t>
            </a:r>
            <a:r>
              <a:rPr sz="1800" spc="-40" dirty="0">
                <a:latin typeface="Trebuchet MS"/>
                <a:cs typeface="Trebuchet MS"/>
              </a:rPr>
              <a:t>Teknik</a:t>
            </a:r>
            <a:r>
              <a:rPr sz="1800" spc="4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Eğitim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latin typeface="Trebuchet MS"/>
                <a:cs typeface="Trebuchet MS"/>
              </a:rPr>
              <a:t>1-2 ve Meslek Liseleri </a:t>
            </a:r>
            <a:r>
              <a:rPr sz="1800" dirty="0">
                <a:latin typeface="Trebuchet MS"/>
                <a:cs typeface="Trebuchet MS"/>
              </a:rPr>
              <a:t>adlı </a:t>
            </a:r>
            <a:r>
              <a:rPr sz="1800" spc="-5" dirty="0">
                <a:latin typeface="Trebuchet MS"/>
                <a:cs typeface="Trebuchet MS"/>
              </a:rPr>
              <a:t>videoları lütfen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izleyin.</a:t>
            </a:r>
            <a:endParaRPr sz="1800" dirty="0">
              <a:latin typeface="Trebuchet MS"/>
              <a:cs typeface="Trebuchet MS"/>
            </a:endParaRPr>
          </a:p>
          <a:p>
            <a:pPr marL="12700" marR="241935">
              <a:lnSpc>
                <a:spcPct val="118400"/>
              </a:lnSpc>
              <a:spcBef>
                <a:spcPts val="10"/>
              </a:spcBef>
            </a:pPr>
            <a:r>
              <a:rPr sz="1800" spc="-5" dirty="0">
                <a:latin typeface="Trebuchet MS"/>
                <a:cs typeface="Trebuchet MS"/>
              </a:rPr>
              <a:t>-Tüm Mesleki ve </a:t>
            </a:r>
            <a:r>
              <a:rPr sz="1800" spc="-45" dirty="0">
                <a:latin typeface="Trebuchet MS"/>
                <a:cs typeface="Trebuchet MS"/>
              </a:rPr>
              <a:t>Teknik </a:t>
            </a:r>
            <a:r>
              <a:rPr sz="1800" spc="-5" dirty="0">
                <a:latin typeface="Trebuchet MS"/>
                <a:cs typeface="Trebuchet MS"/>
              </a:rPr>
              <a:t>Anadolu </a:t>
            </a:r>
            <a:r>
              <a:rPr sz="1800" dirty="0">
                <a:latin typeface="Trebuchet MS"/>
                <a:cs typeface="Trebuchet MS"/>
              </a:rPr>
              <a:t>Liselerinde staj </a:t>
            </a:r>
            <a:r>
              <a:rPr sz="1800" spc="-5" dirty="0">
                <a:latin typeface="Trebuchet MS"/>
                <a:cs typeface="Trebuchet MS"/>
              </a:rPr>
              <a:t>yapılır </a:t>
            </a:r>
            <a:r>
              <a:rPr sz="1800" spc="-10" dirty="0">
                <a:latin typeface="Trebuchet MS"/>
                <a:cs typeface="Trebuchet MS"/>
              </a:rPr>
              <a:t>ve  </a:t>
            </a:r>
            <a:r>
              <a:rPr sz="1800" spc="-5" dirty="0">
                <a:latin typeface="Trebuchet MS"/>
                <a:cs typeface="Trebuchet MS"/>
              </a:rPr>
              <a:t>asgari ücretin </a:t>
            </a:r>
            <a:r>
              <a:rPr sz="1800" dirty="0">
                <a:latin typeface="Trebuchet MS"/>
                <a:cs typeface="Trebuchet MS"/>
              </a:rPr>
              <a:t>en az </a:t>
            </a:r>
            <a:r>
              <a:rPr sz="1800" spc="-5" dirty="0">
                <a:latin typeface="Trebuchet MS"/>
                <a:cs typeface="Trebuchet MS"/>
              </a:rPr>
              <a:t>%30’u kadar maaş </a:t>
            </a:r>
            <a:r>
              <a:rPr sz="1800" spc="-40" dirty="0">
                <a:latin typeface="Trebuchet MS"/>
                <a:cs typeface="Trebuchet MS"/>
              </a:rPr>
              <a:t>alınır. </a:t>
            </a:r>
            <a:r>
              <a:rPr sz="1800" spc="-20" dirty="0">
                <a:latin typeface="Trebuchet MS"/>
                <a:cs typeface="Trebuchet MS"/>
              </a:rPr>
              <a:t>Ayrıca </a:t>
            </a:r>
            <a:r>
              <a:rPr sz="1800" spc="-5" dirty="0">
                <a:latin typeface="Trebuchet MS"/>
                <a:cs typeface="Trebuchet MS"/>
              </a:rPr>
              <a:t>sigorta  </a:t>
            </a:r>
            <a:r>
              <a:rPr sz="1800" dirty="0">
                <a:latin typeface="Trebuchet MS"/>
                <a:cs typeface="Trebuchet MS"/>
              </a:rPr>
              <a:t>da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yapılır.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78916" y="382650"/>
            <a:ext cx="5702935" cy="3989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Sevgili</a:t>
            </a:r>
            <a:r>
              <a:rPr sz="20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Gençler;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Trebuchet MS"/>
                <a:cs typeface="Trebuchet MS"/>
              </a:rPr>
              <a:t>Sınavlarda başarılı olmak </a:t>
            </a:r>
            <a:r>
              <a:rPr sz="2000" dirty="0">
                <a:latin typeface="Trebuchet MS"/>
                <a:cs typeface="Trebuchet MS"/>
              </a:rPr>
              <a:t>için 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Orta Düzey  </a:t>
            </a: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Kaygıya</a:t>
            </a:r>
            <a:r>
              <a:rPr sz="2000" dirty="0">
                <a:latin typeface="Trebuchet MS"/>
                <a:cs typeface="Trebuchet MS"/>
              </a:rPr>
              <a:t>, </a:t>
            </a:r>
            <a:r>
              <a:rPr sz="2000" b="1" i="1" spc="-85" dirty="0">
                <a:solidFill>
                  <a:srgbClr val="6F2F9F"/>
                </a:solidFill>
                <a:latin typeface="Trebuchet MS"/>
                <a:cs typeface="Trebuchet MS"/>
              </a:rPr>
              <a:t>Tam </a:t>
            </a:r>
            <a:r>
              <a:rPr sz="2000" b="1" i="1" spc="-5" dirty="0">
                <a:solidFill>
                  <a:srgbClr val="6F2F9F"/>
                </a:solidFill>
                <a:latin typeface="Trebuchet MS"/>
                <a:cs typeface="Trebuchet MS"/>
              </a:rPr>
              <a:t>Motivasyon ve Özgüvene</a:t>
            </a:r>
            <a:r>
              <a:rPr sz="2000" spc="-5" dirty="0">
                <a:latin typeface="Trebuchet MS"/>
                <a:cs typeface="Trebuchet MS"/>
              </a:rPr>
              <a:t>, </a:t>
            </a:r>
            <a:r>
              <a:rPr sz="2000" b="1" i="1" spc="-5" dirty="0">
                <a:latin typeface="Trebuchet MS"/>
                <a:cs typeface="Trebuchet MS"/>
              </a:rPr>
              <a:t>Net  Bir Hedefe, </a:t>
            </a:r>
            <a:r>
              <a:rPr sz="2000" b="1" i="1" spc="-5" dirty="0">
                <a:solidFill>
                  <a:srgbClr val="001F5F"/>
                </a:solidFill>
                <a:latin typeface="Trebuchet MS"/>
                <a:cs typeface="Trebuchet MS"/>
              </a:rPr>
              <a:t>Düzenli Bir Ders Çalışma Sistemine  </a:t>
            </a:r>
            <a:r>
              <a:rPr sz="2000" dirty="0">
                <a:latin typeface="Trebuchet MS"/>
                <a:cs typeface="Trebuchet MS"/>
              </a:rPr>
              <a:t>sahip olmanız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gerekir.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0" dirty="0">
                <a:latin typeface="Trebuchet MS"/>
                <a:cs typeface="Trebuchet MS"/>
              </a:rPr>
              <a:t>Ayrıca </a:t>
            </a:r>
            <a:r>
              <a:rPr sz="2000" spc="-5" dirty="0">
                <a:latin typeface="Trebuchet MS"/>
                <a:cs typeface="Trebuchet MS"/>
              </a:rPr>
              <a:t>bu süreçte Okuma becerilerinizin (metni  </a:t>
            </a:r>
            <a:r>
              <a:rPr sz="2000" dirty="0">
                <a:latin typeface="Trebuchet MS"/>
                <a:cs typeface="Trebuchet MS"/>
              </a:rPr>
              <a:t>okumanın </a:t>
            </a:r>
            <a:r>
              <a:rPr sz="2000" spc="-5" dirty="0">
                <a:latin typeface="Trebuchet MS"/>
                <a:cs typeface="Trebuchet MS"/>
              </a:rPr>
              <a:t>amacı, ana </a:t>
            </a:r>
            <a:r>
              <a:rPr sz="2000" dirty="0">
                <a:latin typeface="Trebuchet MS"/>
                <a:cs typeface="Trebuchet MS"/>
              </a:rPr>
              <a:t>fikri </a:t>
            </a:r>
            <a:r>
              <a:rPr sz="2000" spc="-5" dirty="0">
                <a:latin typeface="Trebuchet MS"/>
                <a:cs typeface="Trebuchet MS"/>
              </a:rPr>
              <a:t>yakalama, okuduğunu  anlama </a:t>
            </a:r>
            <a:r>
              <a:rPr sz="2000" dirty="0">
                <a:latin typeface="Trebuchet MS"/>
                <a:cs typeface="Trebuchet MS"/>
              </a:rPr>
              <a:t>ve </a:t>
            </a:r>
            <a:r>
              <a:rPr sz="2000" spc="-5" dirty="0">
                <a:latin typeface="Trebuchet MS"/>
                <a:cs typeface="Trebuchet MS"/>
              </a:rPr>
              <a:t>yorumlama) </a:t>
            </a:r>
            <a:r>
              <a:rPr sz="2000" spc="-10" dirty="0">
                <a:latin typeface="Trebuchet MS"/>
                <a:cs typeface="Trebuchet MS"/>
              </a:rPr>
              <a:t>güçlü </a:t>
            </a:r>
            <a:r>
              <a:rPr sz="2000" dirty="0">
                <a:latin typeface="Trebuchet MS"/>
                <a:cs typeface="Trebuchet MS"/>
              </a:rPr>
              <a:t>olması </a:t>
            </a:r>
            <a:r>
              <a:rPr sz="2000" spc="-5" dirty="0">
                <a:latin typeface="Trebuchet MS"/>
                <a:cs typeface="Trebuchet MS"/>
              </a:rPr>
              <a:t>için günde  en </a:t>
            </a:r>
            <a:r>
              <a:rPr sz="2000" dirty="0">
                <a:latin typeface="Trebuchet MS"/>
                <a:cs typeface="Trebuchet MS"/>
              </a:rPr>
              <a:t>az 30 </a:t>
            </a:r>
            <a:r>
              <a:rPr sz="2000" spc="-5" dirty="0">
                <a:latin typeface="Trebuchet MS"/>
                <a:cs typeface="Trebuchet MS"/>
              </a:rPr>
              <a:t>dakika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kitap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okumayı </a:t>
            </a:r>
            <a:r>
              <a:rPr sz="2000" spc="-5" dirty="0">
                <a:latin typeface="Trebuchet MS"/>
                <a:cs typeface="Trebuchet MS"/>
              </a:rPr>
              <a:t>unutmayın, 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kendinizi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ve sevdiklerinize </a:t>
            </a:r>
            <a:r>
              <a:rPr sz="2000" b="1" dirty="0">
                <a:solidFill>
                  <a:srgbClr val="001F5F"/>
                </a:solidFill>
                <a:latin typeface="Trebuchet MS"/>
                <a:cs typeface="Trebuchet MS"/>
              </a:rPr>
              <a:t>de zaman </a:t>
            </a:r>
            <a:r>
              <a:rPr sz="2000" b="1" spc="-5" dirty="0">
                <a:solidFill>
                  <a:srgbClr val="001F5F"/>
                </a:solidFill>
                <a:latin typeface="Trebuchet MS"/>
                <a:cs typeface="Trebuchet MS"/>
              </a:rPr>
              <a:t>ayırmayı  </a:t>
            </a:r>
            <a:r>
              <a:rPr sz="2000" spc="-5" dirty="0">
                <a:latin typeface="Trebuchet MS"/>
                <a:cs typeface="Trebuchet MS"/>
              </a:rPr>
              <a:t>ihmal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etmeyin…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6" y="4646167"/>
            <a:ext cx="57035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b="1" i="1" spc="-100" dirty="0">
                <a:solidFill>
                  <a:srgbClr val="FF0000"/>
                </a:solidFill>
                <a:latin typeface="Trebuchet MS"/>
                <a:cs typeface="Trebuchet MS"/>
              </a:rPr>
              <a:t>HAYATINIZDA </a:t>
            </a:r>
            <a:r>
              <a:rPr sz="32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KARŞILACAĞINIZ  BÜTÜN </a:t>
            </a:r>
            <a:r>
              <a:rPr sz="3200" b="1" i="1" spc="-40" dirty="0">
                <a:solidFill>
                  <a:srgbClr val="FF0000"/>
                </a:solidFill>
                <a:latin typeface="Trebuchet MS"/>
                <a:cs typeface="Trebuchet MS"/>
              </a:rPr>
              <a:t>SINAVLARDA </a:t>
            </a:r>
            <a:r>
              <a:rPr sz="32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BAŞARILI  OLMANIZ</a:t>
            </a:r>
            <a:r>
              <a:rPr sz="3200" b="1" i="1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DİLEĞİYLE…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63132DF-4665-41B3-9E79-07A99C879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6375243"/>
            <a:ext cx="222885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707" y="382650"/>
            <a:ext cx="2602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37" y="850900"/>
          <a:ext cx="6358255" cy="8015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1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22-Sınavdan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önce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daima </a:t>
                      </a: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huzursuz,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gergin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</a:t>
                      </a:r>
                      <a:r>
                        <a:rPr sz="1600" b="1" spc="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sıkıntılı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olurum.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834">
                <a:tc>
                  <a:txBody>
                    <a:bodyPr/>
                    <a:lstStyle/>
                    <a:p>
                      <a:pPr marL="90805" marR="345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65" dirty="0">
                          <a:latin typeface="Arial"/>
                          <a:cs typeface="Arial"/>
                        </a:rPr>
                        <a:t>23-Sınavların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insanın gelecekteki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amaçlarına ulaşması 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konusunda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ölçü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olmasına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hayret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ederim.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1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65" dirty="0">
                          <a:latin typeface="Arial"/>
                          <a:cs typeface="Arial"/>
                        </a:rPr>
                        <a:t>24-Sınavlar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insanın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gerçekten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ne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kadar</a:t>
                      </a:r>
                      <a:r>
                        <a:rPr sz="16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bildiğini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75" dirty="0">
                          <a:latin typeface="Arial"/>
                          <a:cs typeface="Arial"/>
                        </a:rPr>
                        <a:t>göstermez.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25" dirty="0">
                          <a:latin typeface="Arial"/>
                          <a:cs typeface="Arial"/>
                        </a:rPr>
                        <a:t>25-Düşük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aldığımda,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hiç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kimseye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notumu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50" dirty="0">
                          <a:latin typeface="Arial"/>
                          <a:cs typeface="Arial"/>
                        </a:rPr>
                        <a:t>söyleyemem.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6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26-Bir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sınavdan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önce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çoğunlukla içimden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bağırmak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75" dirty="0">
                          <a:latin typeface="Arial"/>
                          <a:cs typeface="Arial"/>
                        </a:rPr>
                        <a:t>gelir.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27-Önemli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sınavlardan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önce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midem</a:t>
                      </a:r>
                      <a:r>
                        <a:rPr sz="16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bulanır.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707">
                <a:tc>
                  <a:txBody>
                    <a:bodyPr/>
                    <a:lstStyle/>
                    <a:p>
                      <a:pPr marL="90805" marR="7759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28-Önemli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sınava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çalışırken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çok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kere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olumsuz 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düşüncelerle peşin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yenilgiyi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yaşarım.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63">
                <a:tc>
                  <a:txBody>
                    <a:bodyPr/>
                    <a:lstStyle/>
                    <a:p>
                      <a:pPr marL="90805" marR="5454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65" dirty="0">
                          <a:latin typeface="Arial"/>
                          <a:cs typeface="Arial"/>
                        </a:rPr>
                        <a:t>29-Sınav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sonuçlarını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öğrenmeden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önce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kendimi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çok 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endişeli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huzursuz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hissederim.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707">
                <a:tc>
                  <a:txBody>
                    <a:bodyPr/>
                    <a:lstStyle/>
                    <a:p>
                      <a:pPr marL="90805" marR="946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55" dirty="0">
                          <a:latin typeface="Arial"/>
                          <a:cs typeface="Arial"/>
                        </a:rPr>
                        <a:t>30-Sınava başlarken,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sınav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veya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teste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ihtiyaç  duyulmayan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işe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girebilmeyi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çok</a:t>
                      </a:r>
                      <a:r>
                        <a:rPr sz="16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isterim.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0707">
                <a:tc>
                  <a:txBody>
                    <a:bodyPr/>
                    <a:lstStyle/>
                    <a:p>
                      <a:pPr marL="90805" marR="7683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31-Bir 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sınavda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başarılı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olamazsam,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zaman zaman 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zannettiğim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kadar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akıllı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olmadığımı</a:t>
                      </a:r>
                      <a:r>
                        <a:rPr sz="16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düşünürüm.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224">
                <a:tc>
                  <a:txBody>
                    <a:bodyPr/>
                    <a:lstStyle/>
                    <a:p>
                      <a:pPr marL="90805" marR="4787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90" dirty="0">
                          <a:latin typeface="Arial"/>
                          <a:cs typeface="Arial"/>
                        </a:rPr>
                        <a:t>32-Eğer düşük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alırsam,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annem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babam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müthiş  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hayal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kırıklığına</a:t>
                      </a:r>
                      <a:r>
                        <a:rPr sz="16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uğrar.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30732">
                <a:tc>
                  <a:txBody>
                    <a:bodyPr/>
                    <a:lstStyle/>
                    <a:p>
                      <a:pPr marL="90805" marR="4184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60" dirty="0">
                          <a:latin typeface="Arial"/>
                          <a:cs typeface="Arial"/>
                        </a:rPr>
                        <a:t>33-Sınavlarla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ilgili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endişelerim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çoğunlukla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tam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olarak  hazırlanmamı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engeller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bu 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durum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beni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daha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çok 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endişelendirir.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707" y="382650"/>
            <a:ext cx="2602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37" y="850900"/>
          <a:ext cx="6358255" cy="8001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 marL="90805" marR="2546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34-Sınav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sırasında, 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bacağımı 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salladığımı, 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parmaklarımı 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sıraya 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vurduğumu 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fark</a:t>
                      </a:r>
                      <a:r>
                        <a:rPr sz="16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ediyorum.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899">
                <a:tc>
                  <a:txBody>
                    <a:bodyPr/>
                    <a:lstStyle/>
                    <a:p>
                      <a:pPr marL="90805" marR="2819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35-Bir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sınavdan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sonra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çoğunlukla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yapmış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olduğumdan 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daha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iyi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yapabileceğimi</a:t>
                      </a:r>
                      <a:r>
                        <a:rPr sz="16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düşünürüm.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71">
                <a:tc>
                  <a:txBody>
                    <a:bodyPr/>
                    <a:lstStyle/>
                    <a:p>
                      <a:pPr marL="90805" marR="12458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36-Bir 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sınav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sırasında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duygularım </a:t>
                      </a:r>
                      <a:r>
                        <a:rPr sz="1600" spc="105" dirty="0">
                          <a:latin typeface="Arial"/>
                          <a:cs typeface="Arial"/>
                        </a:rPr>
                        <a:t>dikkatimin 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dağılmasına 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sebep</a:t>
                      </a:r>
                      <a:r>
                        <a:rPr sz="16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olur.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45">
                <a:tc>
                  <a:txBody>
                    <a:bodyPr/>
                    <a:lstStyle/>
                    <a:p>
                      <a:pPr marL="90805" marR="69596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37-Bir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sınava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ne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kadar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çok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çalışırsam,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kadar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çok 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karıştırıyorum.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7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55" dirty="0">
                          <a:latin typeface="Arial"/>
                          <a:cs typeface="Arial"/>
                        </a:rPr>
                        <a:t>38-Başarısız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olursam,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kendimle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ilgili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görüşlerim</a:t>
                      </a:r>
                      <a:r>
                        <a:rPr sz="16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değişir.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4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39-Bir 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sınav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sırasında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bedenimin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belirli</a:t>
                      </a:r>
                      <a:r>
                        <a:rPr sz="16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yerlerindeki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50" dirty="0">
                          <a:latin typeface="Arial"/>
                          <a:cs typeface="Arial"/>
                        </a:rPr>
                        <a:t>kaslar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kasılır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02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40-Bir 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sınavdan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önce ne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kendime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olarak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80" dirty="0">
                          <a:latin typeface="Arial"/>
                          <a:cs typeface="Arial"/>
                        </a:rPr>
                        <a:t>güvenebilirim,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ne de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zihinsel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olarak</a:t>
                      </a:r>
                      <a:r>
                        <a:rPr sz="16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gevşeyebilirim.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45">
                <a:tc>
                  <a:txBody>
                    <a:bodyPr/>
                    <a:lstStyle/>
                    <a:p>
                      <a:pPr marL="90805" marR="11360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55" dirty="0">
                          <a:latin typeface="Arial"/>
                          <a:cs typeface="Arial"/>
                        </a:rPr>
                        <a:t>41-Başarısız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olursam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arkadaşlarımın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gözünde 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değerimin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düşeceğini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düşünüyorum.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899">
                <a:tc>
                  <a:txBody>
                    <a:bodyPr/>
                    <a:lstStyle/>
                    <a:p>
                      <a:pPr marL="90805" marR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114" dirty="0">
                          <a:latin typeface="Arial"/>
                          <a:cs typeface="Arial"/>
                        </a:rPr>
                        <a:t>42-Önemli </a:t>
                      </a:r>
                      <a:r>
                        <a:rPr sz="1600" spc="90" dirty="0">
                          <a:latin typeface="Arial"/>
                          <a:cs typeface="Arial"/>
                        </a:rPr>
                        <a:t>problemlerimden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biri,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sınava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tam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olarak  </a:t>
                      </a:r>
                      <a:r>
                        <a:rPr sz="1600" spc="60" dirty="0">
                          <a:latin typeface="Arial"/>
                          <a:cs typeface="Arial"/>
                        </a:rPr>
                        <a:t>hazırlanıp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hazırlanmadığımı</a:t>
                      </a:r>
                      <a:r>
                        <a:rPr sz="16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95" dirty="0">
                          <a:latin typeface="Arial"/>
                          <a:cs typeface="Arial"/>
                        </a:rPr>
                        <a:t>bilmemektir.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289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85" dirty="0">
                          <a:latin typeface="Arial"/>
                          <a:cs typeface="Arial"/>
                        </a:rPr>
                        <a:t>43-Gerçekten önemli </a:t>
                      </a:r>
                      <a:r>
                        <a:rPr sz="1600" spc="110" dirty="0">
                          <a:latin typeface="Arial"/>
                          <a:cs typeface="Arial"/>
                        </a:rPr>
                        <a:t>bir 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sınava </a:t>
                      </a:r>
                      <a:r>
                        <a:rPr sz="1600" spc="80" dirty="0">
                          <a:latin typeface="Arial"/>
                          <a:cs typeface="Arial"/>
                        </a:rPr>
                        <a:t>girerken çoğunlukla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spc="50" dirty="0">
                          <a:latin typeface="Arial"/>
                          <a:cs typeface="Arial"/>
                        </a:rPr>
                        <a:t>bedensel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olarak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panik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içinde</a:t>
                      </a:r>
                      <a:r>
                        <a:rPr sz="160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olurum.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717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60" dirty="0">
                          <a:latin typeface="Arial"/>
                          <a:cs typeface="Arial"/>
                        </a:rPr>
                        <a:t>44-Sınavları </a:t>
                      </a:r>
                      <a:r>
                        <a:rPr sz="1600" spc="70" dirty="0">
                          <a:latin typeface="Arial"/>
                          <a:cs typeface="Arial"/>
                        </a:rPr>
                        <a:t>değerlendirenlerin, </a:t>
                      </a:r>
                      <a:r>
                        <a:rPr sz="1600" spc="55" dirty="0">
                          <a:latin typeface="Arial"/>
                          <a:cs typeface="Arial"/>
                        </a:rPr>
                        <a:t>bazı</a:t>
                      </a:r>
                      <a:r>
                        <a:rPr sz="160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öğrencilerin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805" marR="107314">
                        <a:lnSpc>
                          <a:spcPct val="100000"/>
                        </a:lnSpc>
                      </a:pPr>
                      <a:r>
                        <a:rPr sz="1600" spc="35" dirty="0">
                          <a:latin typeface="Arial"/>
                          <a:cs typeface="Arial"/>
                        </a:rPr>
                        <a:t>sınavda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çok </a:t>
                      </a:r>
                      <a:r>
                        <a:rPr sz="1600" spc="50" dirty="0">
                          <a:latin typeface="Arial"/>
                          <a:cs typeface="Arial"/>
                        </a:rPr>
                        <a:t>heyecanlandıklarını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bilmelerini 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600" spc="100" dirty="0">
                          <a:latin typeface="Arial"/>
                          <a:cs typeface="Arial"/>
                        </a:rPr>
                        <a:t>bunu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testi  </a:t>
                      </a:r>
                      <a:r>
                        <a:rPr sz="1600" spc="75" dirty="0">
                          <a:latin typeface="Arial"/>
                          <a:cs typeface="Arial"/>
                        </a:rPr>
                        <a:t>değerlendirirken 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hesaba </a:t>
                      </a:r>
                      <a:r>
                        <a:rPr sz="1600" spc="65" dirty="0">
                          <a:latin typeface="Arial"/>
                          <a:cs typeface="Arial"/>
                        </a:rPr>
                        <a:t>katmalarını</a:t>
                      </a:r>
                      <a:r>
                        <a:rPr sz="160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85" dirty="0">
                          <a:latin typeface="Arial"/>
                          <a:cs typeface="Arial"/>
                        </a:rPr>
                        <a:t>isterdim.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707" y="382650"/>
            <a:ext cx="2602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37" y="850900"/>
          <a:ext cx="6358255" cy="48920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59">
                <a:tc>
                  <a:txBody>
                    <a:bodyPr/>
                    <a:lstStyle/>
                    <a:p>
                      <a:pPr marL="90805" marR="208279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900" b="1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45-Sınıf </a:t>
                      </a:r>
                      <a:r>
                        <a:rPr sz="19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geçmek </a:t>
                      </a:r>
                      <a:r>
                        <a:rPr sz="1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için </a:t>
                      </a:r>
                      <a:r>
                        <a:rPr sz="19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sınava </a:t>
                      </a:r>
                      <a:r>
                        <a:rPr sz="19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girmektense, </a:t>
                      </a:r>
                      <a:r>
                        <a:rPr sz="1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ödev  </a:t>
                      </a:r>
                      <a:r>
                        <a:rPr sz="19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hazırlamayı </a:t>
                      </a:r>
                      <a:r>
                        <a:rPr sz="19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tercih</a:t>
                      </a:r>
                      <a:r>
                        <a:rPr sz="19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ederim.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135" dirty="0">
                          <a:latin typeface="Arial"/>
                          <a:cs typeface="Arial"/>
                        </a:rPr>
                        <a:t>46-Kendi notumu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söylemeden</a:t>
                      </a:r>
                      <a:r>
                        <a:rPr sz="1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önce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900" spc="65" dirty="0">
                          <a:latin typeface="Arial"/>
                          <a:cs typeface="Arial"/>
                        </a:rPr>
                        <a:t>arkadaşlarımın 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kaç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aldığını </a:t>
                      </a:r>
                      <a:r>
                        <a:rPr sz="1900" spc="114" dirty="0">
                          <a:latin typeface="Arial"/>
                          <a:cs typeface="Arial"/>
                        </a:rPr>
                        <a:t>bilmek</a:t>
                      </a:r>
                      <a:r>
                        <a:rPr sz="19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05" dirty="0">
                          <a:latin typeface="Arial"/>
                          <a:cs typeface="Arial"/>
                        </a:rPr>
                        <a:t>isterim.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0805" marR="2800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145" dirty="0">
                          <a:latin typeface="Arial"/>
                          <a:cs typeface="Arial"/>
                        </a:rPr>
                        <a:t>47-Düşük </a:t>
                      </a:r>
                      <a:r>
                        <a:rPr sz="1900" spc="135" dirty="0">
                          <a:latin typeface="Arial"/>
                          <a:cs typeface="Arial"/>
                        </a:rPr>
                        <a:t>not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aldığım zaman, 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tanıdığım </a:t>
                      </a:r>
                      <a:r>
                        <a:rPr sz="1900" spc="60" dirty="0">
                          <a:latin typeface="Arial"/>
                          <a:cs typeface="Arial"/>
                        </a:rPr>
                        <a:t>bazı 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insanların </a:t>
                      </a:r>
                      <a:r>
                        <a:rPr sz="1900" spc="95" dirty="0">
                          <a:latin typeface="Arial"/>
                          <a:cs typeface="Arial"/>
                        </a:rPr>
                        <a:t>benimle </a:t>
                      </a:r>
                      <a:r>
                        <a:rPr sz="1900" spc="30" dirty="0">
                          <a:latin typeface="Arial"/>
                          <a:cs typeface="Arial"/>
                        </a:rPr>
                        <a:t>alay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edeceğini </a:t>
                      </a:r>
                      <a:r>
                        <a:rPr sz="1900" spc="120" dirty="0">
                          <a:latin typeface="Arial"/>
                          <a:cs typeface="Arial"/>
                        </a:rPr>
                        <a:t>biliyorum 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900" spc="125" dirty="0">
                          <a:latin typeface="Arial"/>
                          <a:cs typeface="Arial"/>
                        </a:rPr>
                        <a:t>bu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beni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rahatsız</a:t>
                      </a:r>
                      <a:r>
                        <a:rPr sz="19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ediyor.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90805" marR="1619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105" dirty="0">
                          <a:latin typeface="Arial"/>
                          <a:cs typeface="Arial"/>
                        </a:rPr>
                        <a:t>48-Eğer </a:t>
                      </a:r>
                      <a:r>
                        <a:rPr sz="1900" spc="40" dirty="0">
                          <a:latin typeface="Arial"/>
                          <a:cs typeface="Arial"/>
                        </a:rPr>
                        <a:t>sınavlara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yalnız 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başıma </a:t>
                      </a:r>
                      <a:r>
                        <a:rPr sz="1900" spc="100" dirty="0">
                          <a:latin typeface="Arial"/>
                          <a:cs typeface="Arial"/>
                        </a:rPr>
                        <a:t>girsem 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zamanla sınırlanmamış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olsam 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çok </a:t>
                      </a:r>
                      <a:r>
                        <a:rPr sz="1900" spc="55" dirty="0">
                          <a:latin typeface="Arial"/>
                          <a:cs typeface="Arial"/>
                        </a:rPr>
                        <a:t>daha </a:t>
                      </a:r>
                      <a:r>
                        <a:rPr sz="1900" spc="50" dirty="0">
                          <a:latin typeface="Arial"/>
                          <a:cs typeface="Arial"/>
                        </a:rPr>
                        <a:t>başarılı  </a:t>
                      </a:r>
                      <a:r>
                        <a:rPr sz="1900" spc="60" dirty="0">
                          <a:latin typeface="Arial"/>
                          <a:cs typeface="Arial"/>
                        </a:rPr>
                        <a:t>olacağımı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14" dirty="0">
                          <a:latin typeface="Arial"/>
                          <a:cs typeface="Arial"/>
                        </a:rPr>
                        <a:t>biliyorum.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0805" marR="7924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900" spc="85" dirty="0">
                          <a:latin typeface="Arial"/>
                          <a:cs typeface="Arial"/>
                        </a:rPr>
                        <a:t>49-Sınavdaki </a:t>
                      </a:r>
                      <a:r>
                        <a:rPr sz="1900" spc="75" dirty="0">
                          <a:latin typeface="Arial"/>
                          <a:cs typeface="Arial"/>
                        </a:rPr>
                        <a:t>sonuçların </a:t>
                      </a:r>
                      <a:r>
                        <a:rPr sz="1900" spc="60" dirty="0">
                          <a:latin typeface="Arial"/>
                          <a:cs typeface="Arial"/>
                        </a:rPr>
                        <a:t>hayat başarım </a:t>
                      </a:r>
                      <a:r>
                        <a:rPr sz="1900" spc="15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1900" spc="100" dirty="0">
                          <a:latin typeface="Arial"/>
                          <a:cs typeface="Arial"/>
                        </a:rPr>
                        <a:t>güvenliğimle </a:t>
                      </a:r>
                      <a:r>
                        <a:rPr sz="1900" spc="105" dirty="0">
                          <a:latin typeface="Arial"/>
                          <a:cs typeface="Arial"/>
                        </a:rPr>
                        <a:t>doğrudan </a:t>
                      </a:r>
                      <a:r>
                        <a:rPr sz="1900" spc="125" dirty="0">
                          <a:latin typeface="Arial"/>
                          <a:cs typeface="Arial"/>
                        </a:rPr>
                        <a:t>ilgili</a:t>
                      </a:r>
                      <a:r>
                        <a:rPr sz="1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114" dirty="0">
                          <a:latin typeface="Arial"/>
                          <a:cs typeface="Arial"/>
                        </a:rPr>
                        <a:t>olduğunu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900" spc="110" dirty="0">
                          <a:latin typeface="Arial"/>
                          <a:cs typeface="Arial"/>
                        </a:rPr>
                        <a:t>düşünürüm.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90805" marR="2127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900" spc="80" dirty="0">
                          <a:latin typeface="Arial"/>
                          <a:cs typeface="Arial"/>
                        </a:rPr>
                        <a:t>50-Sınavlar </a:t>
                      </a:r>
                      <a:r>
                        <a:rPr sz="1900" spc="45" dirty="0">
                          <a:latin typeface="Arial"/>
                          <a:cs typeface="Arial"/>
                        </a:rPr>
                        <a:t>sırasında </a:t>
                      </a:r>
                      <a:r>
                        <a:rPr sz="1900" spc="70" dirty="0">
                          <a:latin typeface="Arial"/>
                          <a:cs typeface="Arial"/>
                        </a:rPr>
                        <a:t>bazen </a:t>
                      </a:r>
                      <a:r>
                        <a:rPr sz="1900" spc="80" dirty="0">
                          <a:latin typeface="Arial"/>
                          <a:cs typeface="Arial"/>
                        </a:rPr>
                        <a:t>gerçekten  </a:t>
                      </a:r>
                      <a:r>
                        <a:rPr sz="1900" spc="120" dirty="0">
                          <a:latin typeface="Arial"/>
                          <a:cs typeface="Arial"/>
                        </a:rPr>
                        <a:t>bildiklerimi </a:t>
                      </a:r>
                      <a:r>
                        <a:rPr sz="1900" spc="85" dirty="0">
                          <a:latin typeface="Arial"/>
                          <a:cs typeface="Arial"/>
                        </a:rPr>
                        <a:t>unutacak </a:t>
                      </a:r>
                      <a:r>
                        <a:rPr sz="1900" spc="75" dirty="0">
                          <a:latin typeface="Arial"/>
                          <a:cs typeface="Arial"/>
                        </a:rPr>
                        <a:t>kadar</a:t>
                      </a:r>
                      <a:r>
                        <a:rPr sz="19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spc="65" dirty="0">
                          <a:latin typeface="Arial"/>
                          <a:cs typeface="Arial"/>
                        </a:rPr>
                        <a:t>heyecanlanıyorum.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831205" cy="388937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Sevgili Öğrenciler; Sınav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Kaygısı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Ölçeği,</a:t>
            </a:r>
            <a:r>
              <a:rPr sz="2000" b="1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sınavlara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hazırlık sürecinde 7 farklı durumla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ilgili</a:t>
            </a:r>
            <a:r>
              <a:rPr sz="20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tutum,</a:t>
            </a:r>
            <a:endParaRPr sz="2000">
              <a:latin typeface="Trebuchet MS"/>
              <a:cs typeface="Trebuchet MS"/>
            </a:endParaRPr>
          </a:p>
          <a:p>
            <a:pPr marL="12700" marR="102870">
              <a:lnSpc>
                <a:spcPct val="1167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düşünce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ve davranışlarınızı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belirlemek</a:t>
            </a:r>
            <a:r>
              <a:rPr sz="20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amacıyla  </a:t>
            </a:r>
            <a:r>
              <a:rPr sz="2000" b="1" spc="-20" dirty="0">
                <a:solidFill>
                  <a:srgbClr val="FF0000"/>
                </a:solidFill>
                <a:latin typeface="Trebuchet MS"/>
                <a:cs typeface="Trebuchet MS"/>
              </a:rPr>
              <a:t>hazırlanmıştır.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Sorular bu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7 farklı duruma göre  </a:t>
            </a:r>
            <a:r>
              <a:rPr sz="2000" b="1" spc="-15" dirty="0">
                <a:solidFill>
                  <a:srgbClr val="FF0000"/>
                </a:solidFill>
                <a:latin typeface="Trebuchet MS"/>
                <a:cs typeface="Trebuchet MS"/>
              </a:rPr>
              <a:t>gruplandırılmıştır. Sorulara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cevaplandırırken  verdiğiniz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puanların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toplamı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bu durumlarla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ilgili  </a:t>
            </a:r>
            <a:r>
              <a:rPr sz="2000" b="1" spc="-15" dirty="0">
                <a:solidFill>
                  <a:srgbClr val="FF0000"/>
                </a:solidFill>
                <a:latin typeface="Trebuchet MS"/>
                <a:cs typeface="Trebuchet MS"/>
              </a:rPr>
              <a:t>kaygı </a:t>
            </a:r>
            <a:r>
              <a:rPr sz="2000" b="1" dirty="0">
                <a:solidFill>
                  <a:srgbClr val="FF0000"/>
                </a:solidFill>
                <a:latin typeface="Trebuchet MS"/>
                <a:cs typeface="Trebuchet MS"/>
              </a:rPr>
              <a:t>düzeyinizi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değerlendirmenize</a:t>
            </a:r>
            <a:r>
              <a:rPr sz="20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rebuchet MS"/>
                <a:cs typeface="Trebuchet MS"/>
              </a:rPr>
              <a:t>yardımcı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30" dirty="0">
                <a:solidFill>
                  <a:srgbClr val="FF0000"/>
                </a:solidFill>
                <a:latin typeface="Trebuchet MS"/>
                <a:cs typeface="Trebuchet MS"/>
              </a:rPr>
              <a:t>olacaktır.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133600" algn="l"/>
              </a:tabLst>
            </a:pPr>
            <a:r>
              <a:rPr sz="1800" b="1" dirty="0">
                <a:latin typeface="Trebuchet MS"/>
                <a:cs typeface="Trebuchet MS"/>
              </a:rPr>
              <a:t>1-</a:t>
            </a:r>
            <a:r>
              <a:rPr sz="1800" b="1" spc="40" dirty="0">
                <a:latin typeface="Trebuchet MS"/>
                <a:cs typeface="Trebuchet MS"/>
              </a:rPr>
              <a:t> </a:t>
            </a:r>
            <a:r>
              <a:rPr sz="1900" b="1" i="1" spc="-150" dirty="0">
                <a:latin typeface="Arial"/>
                <a:cs typeface="Arial"/>
              </a:rPr>
              <a:t>BAŞKALARININ	</a:t>
            </a:r>
            <a:r>
              <a:rPr sz="1900" b="1" i="1" spc="-170" dirty="0">
                <a:latin typeface="Arial"/>
                <a:cs typeface="Arial"/>
              </a:rPr>
              <a:t>GÖRÜŞÜ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37" y="4494148"/>
          <a:ext cx="4857749" cy="184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0805" marR="26797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6733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35242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26670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9374" y="6494526"/>
          <a:ext cx="4785360" cy="1843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29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5019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37.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49554">
                        <a:lnSpc>
                          <a:spcPct val="100000"/>
                        </a:lnSpc>
                      </a:pP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41.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33337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46.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248920">
                        <a:lnSpc>
                          <a:spcPct val="100000"/>
                        </a:lnSpc>
                      </a:pP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137150" y="5137150"/>
            <a:ext cx="1513205" cy="1764030"/>
            <a:chOff x="5137150" y="5137150"/>
            <a:chExt cx="1513205" cy="1764030"/>
          </a:xfrm>
        </p:grpSpPr>
        <p:sp>
          <p:nvSpPr>
            <p:cNvPr id="6" name="object 6"/>
            <p:cNvSpPr/>
            <p:nvPr/>
          </p:nvSpPr>
          <p:spPr>
            <a:xfrm>
              <a:off x="5143500" y="5143500"/>
              <a:ext cx="1500505" cy="1738630"/>
            </a:xfrm>
            <a:custGeom>
              <a:avLst/>
              <a:gdLst/>
              <a:ahLst/>
              <a:cxnLst/>
              <a:rect l="l" t="t" r="r" b="b"/>
              <a:pathLst>
                <a:path w="1500504" h="1738629">
                  <a:moveTo>
                    <a:pt x="1500251" y="0"/>
                  </a:moveTo>
                  <a:lnTo>
                    <a:pt x="0" y="0"/>
                  </a:lnTo>
                  <a:lnTo>
                    <a:pt x="0" y="1738376"/>
                  </a:lnTo>
                  <a:lnTo>
                    <a:pt x="1500251" y="1738376"/>
                  </a:lnTo>
                  <a:lnTo>
                    <a:pt x="1500251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3500" y="5137150"/>
              <a:ext cx="1500505" cy="1764030"/>
            </a:xfrm>
            <a:custGeom>
              <a:avLst/>
              <a:gdLst/>
              <a:ahLst/>
              <a:cxnLst/>
              <a:rect l="l" t="t" r="r" b="b"/>
              <a:pathLst>
                <a:path w="1500504" h="1764029">
                  <a:moveTo>
                    <a:pt x="0" y="0"/>
                  </a:moveTo>
                  <a:lnTo>
                    <a:pt x="0" y="1763776"/>
                  </a:lnTo>
                </a:path>
                <a:path w="1500504" h="1764029">
                  <a:moveTo>
                    <a:pt x="1500251" y="0"/>
                  </a:moveTo>
                  <a:lnTo>
                    <a:pt x="1500251" y="17637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7150" y="5137150"/>
              <a:ext cx="1513205" cy="12700"/>
            </a:xfrm>
            <a:custGeom>
              <a:avLst/>
              <a:gdLst/>
              <a:ahLst/>
              <a:cxnLst/>
              <a:rect l="l" t="t" r="r" b="b"/>
              <a:pathLst>
                <a:path w="1513204" h="12700">
                  <a:moveTo>
                    <a:pt x="0" y="12700"/>
                  </a:moveTo>
                  <a:lnTo>
                    <a:pt x="1512951" y="12700"/>
                  </a:lnTo>
                  <a:lnTo>
                    <a:pt x="151295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7150" y="6881876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4">
                  <a:moveTo>
                    <a:pt x="0" y="0"/>
                  </a:moveTo>
                  <a:lnTo>
                    <a:pt x="151295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49850" y="5143880"/>
            <a:ext cx="14878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95"/>
              </a:spcBef>
            </a:pP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TOPLAM</a:t>
            </a:r>
            <a:endParaRPr sz="1900">
              <a:latin typeface="Arial"/>
              <a:cs typeface="Arial"/>
            </a:endParaRPr>
          </a:p>
          <a:p>
            <a:pPr marL="420370">
              <a:lnSpc>
                <a:spcPct val="100000"/>
              </a:lnSpc>
            </a:pPr>
            <a:r>
              <a:rPr sz="1900" b="1" spc="-75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368" y="333331"/>
            <a:ext cx="5965190" cy="455104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668020">
              <a:lnSpc>
                <a:spcPct val="100000"/>
              </a:lnSpc>
              <a:spcBef>
                <a:spcPts val="490"/>
              </a:spcBef>
            </a:pPr>
            <a:r>
              <a:rPr sz="2000" b="1" spc="-35" dirty="0">
                <a:latin typeface="Trebuchet MS"/>
                <a:cs typeface="Trebuchet MS"/>
              </a:rPr>
              <a:t>SINAV </a:t>
            </a:r>
            <a:r>
              <a:rPr sz="2000" b="1" spc="-30" dirty="0">
                <a:latin typeface="Trebuchet MS"/>
                <a:cs typeface="Trebuchet MS"/>
              </a:rPr>
              <a:t>KAYGISI</a:t>
            </a:r>
            <a:r>
              <a:rPr sz="2000" b="1" spc="30" dirty="0">
                <a:latin typeface="Trebuchet MS"/>
                <a:cs typeface="Trebuchet MS"/>
              </a:rPr>
              <a:t> </a:t>
            </a:r>
            <a:r>
              <a:rPr sz="2000" b="1" spc="-5" dirty="0">
                <a:latin typeface="Trebuchet MS"/>
                <a:cs typeface="Trebuchet MS"/>
              </a:rPr>
              <a:t>ÖLÇEĞİ-DEĞERLENDİRME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1922780" algn="l"/>
              </a:tabLst>
            </a:pPr>
            <a:r>
              <a:rPr sz="2000" b="1" i="1" dirty="0">
                <a:solidFill>
                  <a:srgbClr val="FF0000"/>
                </a:solidFill>
                <a:latin typeface="Trebuchet MS"/>
                <a:cs typeface="Trebuchet MS"/>
              </a:rPr>
              <a:t>BAŞKALARININ	</a:t>
            </a:r>
            <a:r>
              <a:rPr sz="2000" b="1" i="1" spc="-5" dirty="0">
                <a:solidFill>
                  <a:srgbClr val="FF0000"/>
                </a:solidFill>
                <a:latin typeface="Trebuchet MS"/>
                <a:cs typeface="Trebuchet MS"/>
              </a:rPr>
              <a:t>GÖRÜŞÜ</a:t>
            </a:r>
            <a:endParaRPr sz="2000">
              <a:latin typeface="Trebuchet MS"/>
              <a:cs typeface="Trebuchet MS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0"/>
              </a:spcBef>
            </a:pPr>
            <a:r>
              <a:rPr sz="2000" b="1" dirty="0">
                <a:latin typeface="Trebuchet MS"/>
                <a:cs typeface="Trebuchet MS"/>
              </a:rPr>
              <a:t>8-4 Puan: </a:t>
            </a:r>
            <a:r>
              <a:rPr sz="2000" dirty="0">
                <a:latin typeface="Trebuchet MS"/>
                <a:cs typeface="Trebuchet MS"/>
              </a:rPr>
              <a:t>Başkalarının </a:t>
            </a:r>
            <a:r>
              <a:rPr sz="2000" spc="-5" dirty="0">
                <a:latin typeface="Trebuchet MS"/>
                <a:cs typeface="Trebuchet MS"/>
              </a:rPr>
              <a:t>sizi nasıl gördüğü </a:t>
            </a:r>
            <a:r>
              <a:rPr sz="2000" dirty="0">
                <a:latin typeface="Trebuchet MS"/>
                <a:cs typeface="Trebuchet MS"/>
              </a:rPr>
              <a:t>sizin </a:t>
            </a:r>
            <a:r>
              <a:rPr sz="2000" spc="-5" dirty="0">
                <a:latin typeface="Trebuchet MS"/>
                <a:cs typeface="Trebuchet MS"/>
              </a:rPr>
              <a:t>için  büyük önem </a:t>
            </a:r>
            <a:r>
              <a:rPr sz="2000" spc="-35" dirty="0">
                <a:latin typeface="Trebuchet MS"/>
                <a:cs typeface="Trebuchet MS"/>
              </a:rPr>
              <a:t>taşıyor. </a:t>
            </a:r>
            <a:r>
              <a:rPr sz="2000" spc="-5" dirty="0">
                <a:latin typeface="Trebuchet MS"/>
                <a:cs typeface="Trebuchet MS"/>
              </a:rPr>
              <a:t>Çevrenizdeki insanların  değerlendirmeleri bir sınav </a:t>
            </a:r>
            <a:r>
              <a:rPr sz="2000" spc="-10" dirty="0">
                <a:latin typeface="Trebuchet MS"/>
                <a:cs typeface="Trebuchet MS"/>
              </a:rPr>
              <a:t>durumunda </a:t>
            </a:r>
            <a:r>
              <a:rPr sz="2000" dirty="0">
                <a:latin typeface="Trebuchet MS"/>
                <a:cs typeface="Trebuchet MS"/>
              </a:rPr>
              <a:t>zihinsel  </a:t>
            </a:r>
            <a:r>
              <a:rPr sz="2000" spc="-5" dirty="0">
                <a:latin typeface="Trebuchet MS"/>
                <a:cs typeface="Trebuchet MS"/>
              </a:rPr>
              <a:t>faaliyetlerinizi </a:t>
            </a:r>
            <a:r>
              <a:rPr sz="2000" dirty="0">
                <a:latin typeface="Trebuchet MS"/>
                <a:cs typeface="Trebuchet MS"/>
              </a:rPr>
              <a:t>olumsuz </a:t>
            </a:r>
            <a:r>
              <a:rPr sz="2000" spc="-5" dirty="0">
                <a:latin typeface="Trebuchet MS"/>
                <a:cs typeface="Trebuchet MS"/>
              </a:rPr>
              <a:t>etkiliyor </a:t>
            </a:r>
            <a:r>
              <a:rPr sz="2000" dirty="0">
                <a:latin typeface="Trebuchet MS"/>
                <a:cs typeface="Trebuchet MS"/>
              </a:rPr>
              <a:t>ve </a:t>
            </a:r>
            <a:r>
              <a:rPr sz="2000" spc="-5" dirty="0">
                <a:latin typeface="Trebuchet MS"/>
                <a:cs typeface="Trebuchet MS"/>
              </a:rPr>
              <a:t>sınav  başarınızı tehlikeye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atıyor.</a:t>
            </a:r>
            <a:endParaRPr sz="2000">
              <a:latin typeface="Trebuchet MS"/>
              <a:cs typeface="Trebuchet MS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</a:pPr>
            <a:r>
              <a:rPr sz="2000" b="1" dirty="0">
                <a:latin typeface="Trebuchet MS"/>
                <a:cs typeface="Trebuchet MS"/>
              </a:rPr>
              <a:t>3-0 Puan: </a:t>
            </a:r>
            <a:r>
              <a:rPr sz="2000" spc="-5" dirty="0">
                <a:latin typeface="Trebuchet MS"/>
                <a:cs typeface="Trebuchet MS"/>
              </a:rPr>
              <a:t>Başkalarının sizinle ilgili görüşleri sizin  </a:t>
            </a:r>
            <a:r>
              <a:rPr sz="2000" dirty="0">
                <a:latin typeface="Trebuchet MS"/>
                <a:cs typeface="Trebuchet MS"/>
              </a:rPr>
              <a:t>için </a:t>
            </a:r>
            <a:r>
              <a:rPr sz="2000" spc="-5" dirty="0">
                <a:latin typeface="Trebuchet MS"/>
                <a:cs typeface="Trebuchet MS"/>
              </a:rPr>
              <a:t>fazla önem </a:t>
            </a:r>
            <a:r>
              <a:rPr sz="2000" spc="-30" dirty="0">
                <a:latin typeface="Trebuchet MS"/>
                <a:cs typeface="Trebuchet MS"/>
              </a:rPr>
              <a:t>taşımıyor. </a:t>
            </a:r>
            <a:r>
              <a:rPr sz="2000" dirty="0">
                <a:latin typeface="Trebuchet MS"/>
                <a:cs typeface="Trebuchet MS"/>
              </a:rPr>
              <a:t>Bu </a:t>
            </a:r>
            <a:r>
              <a:rPr sz="2000" spc="-5" dirty="0">
                <a:latin typeface="Trebuchet MS"/>
                <a:cs typeface="Trebuchet MS"/>
              </a:rPr>
              <a:t>sebeple sınavlara  hazırlanırken çevrenizdeki insanların sizinle ilgili  ne </a:t>
            </a:r>
            <a:r>
              <a:rPr sz="2000" spc="-10" dirty="0">
                <a:latin typeface="Trebuchet MS"/>
                <a:cs typeface="Trebuchet MS"/>
              </a:rPr>
              <a:t>düşündükleri </a:t>
            </a:r>
            <a:r>
              <a:rPr sz="2000" spc="-5" dirty="0">
                <a:latin typeface="Trebuchet MS"/>
                <a:cs typeface="Trebuchet MS"/>
              </a:rPr>
              <a:t>üzerinde kafa yorup </a:t>
            </a:r>
            <a:r>
              <a:rPr sz="2000" dirty="0">
                <a:latin typeface="Trebuchet MS"/>
                <a:cs typeface="Trebuchet MS"/>
              </a:rPr>
              <a:t>zaman ve  </a:t>
            </a:r>
            <a:r>
              <a:rPr sz="2000" spc="-5" dirty="0">
                <a:latin typeface="Trebuchet MS"/>
                <a:cs typeface="Trebuchet MS"/>
              </a:rPr>
              <a:t>enerji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5" dirty="0">
                <a:latin typeface="Trebuchet MS"/>
                <a:cs typeface="Trebuchet MS"/>
              </a:rPr>
              <a:t>kaybetmiyorsunuz.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127125" algn="l"/>
              </a:tabLst>
            </a:pPr>
            <a:r>
              <a:rPr sz="1800" b="1" dirty="0">
                <a:latin typeface="Trebuchet MS"/>
                <a:cs typeface="Trebuchet MS"/>
              </a:rPr>
              <a:t>2-</a:t>
            </a:r>
            <a:r>
              <a:rPr sz="1800" b="1" spc="35" dirty="0">
                <a:latin typeface="Trebuchet MS"/>
                <a:cs typeface="Trebuchet MS"/>
              </a:rPr>
              <a:t> </a:t>
            </a:r>
            <a:r>
              <a:rPr sz="1900" b="1" i="1" spc="-110" dirty="0">
                <a:latin typeface="Arial"/>
                <a:cs typeface="Arial"/>
              </a:rPr>
              <a:t>KENDİ	</a:t>
            </a:r>
            <a:r>
              <a:rPr sz="1900" b="1" i="1" spc="-140" dirty="0">
                <a:latin typeface="Arial"/>
                <a:cs typeface="Arial"/>
              </a:rPr>
              <a:t>GÖRÜŞÜNÜZ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37" y="5137150"/>
          <a:ext cx="4857749" cy="1844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30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0805" marR="26733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 marR="26670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35179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24,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 marR="266700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 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7937" y="7280275"/>
          <a:ext cx="4785995" cy="15954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44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90805" marR="188595">
                        <a:lnSpc>
                          <a:spcPct val="100000"/>
                        </a:lnSpc>
                      </a:pP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Verilen</a:t>
                      </a:r>
                      <a:r>
                        <a:rPr sz="15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605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78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500" b="1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40. </a:t>
                      </a:r>
                      <a:r>
                        <a:rPr sz="15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Maddeye  </a:t>
                      </a:r>
                      <a:r>
                        <a:rPr sz="15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Verilen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Cevap 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 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 </a:t>
                      </a:r>
                      <a:r>
                        <a:rPr sz="15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5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137150" y="5994400"/>
            <a:ext cx="1513205" cy="1764030"/>
            <a:chOff x="5137150" y="5994400"/>
            <a:chExt cx="1513205" cy="1764030"/>
          </a:xfrm>
        </p:grpSpPr>
        <p:sp>
          <p:nvSpPr>
            <p:cNvPr id="6" name="object 6"/>
            <p:cNvSpPr/>
            <p:nvPr/>
          </p:nvSpPr>
          <p:spPr>
            <a:xfrm>
              <a:off x="5143500" y="6000750"/>
              <a:ext cx="1500505" cy="1738630"/>
            </a:xfrm>
            <a:custGeom>
              <a:avLst/>
              <a:gdLst/>
              <a:ahLst/>
              <a:cxnLst/>
              <a:rect l="l" t="t" r="r" b="b"/>
              <a:pathLst>
                <a:path w="1500504" h="1738629">
                  <a:moveTo>
                    <a:pt x="1500251" y="0"/>
                  </a:moveTo>
                  <a:lnTo>
                    <a:pt x="0" y="0"/>
                  </a:lnTo>
                  <a:lnTo>
                    <a:pt x="0" y="1738376"/>
                  </a:lnTo>
                  <a:lnTo>
                    <a:pt x="1500251" y="1738376"/>
                  </a:lnTo>
                  <a:lnTo>
                    <a:pt x="1500251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3500" y="5994400"/>
              <a:ext cx="1500505" cy="1764030"/>
            </a:xfrm>
            <a:custGeom>
              <a:avLst/>
              <a:gdLst/>
              <a:ahLst/>
              <a:cxnLst/>
              <a:rect l="l" t="t" r="r" b="b"/>
              <a:pathLst>
                <a:path w="1500504" h="1764029">
                  <a:moveTo>
                    <a:pt x="0" y="0"/>
                  </a:moveTo>
                  <a:lnTo>
                    <a:pt x="0" y="1763776"/>
                  </a:lnTo>
                </a:path>
                <a:path w="1500504" h="1764029">
                  <a:moveTo>
                    <a:pt x="1500251" y="0"/>
                  </a:moveTo>
                  <a:lnTo>
                    <a:pt x="1500251" y="17637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7150" y="5994400"/>
              <a:ext cx="1513205" cy="12700"/>
            </a:xfrm>
            <a:custGeom>
              <a:avLst/>
              <a:gdLst/>
              <a:ahLst/>
              <a:cxnLst/>
              <a:rect l="l" t="t" r="r" b="b"/>
              <a:pathLst>
                <a:path w="1513204" h="12700">
                  <a:moveTo>
                    <a:pt x="0" y="12700"/>
                  </a:moveTo>
                  <a:lnTo>
                    <a:pt x="1512951" y="12700"/>
                  </a:lnTo>
                  <a:lnTo>
                    <a:pt x="151295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7150" y="7739126"/>
              <a:ext cx="1513205" cy="0"/>
            </a:xfrm>
            <a:custGeom>
              <a:avLst/>
              <a:gdLst/>
              <a:ahLst/>
              <a:cxnLst/>
              <a:rect l="l" t="t" r="r" b="b"/>
              <a:pathLst>
                <a:path w="1513204">
                  <a:moveTo>
                    <a:pt x="0" y="0"/>
                  </a:moveTo>
                  <a:lnTo>
                    <a:pt x="1512951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49850" y="6001258"/>
            <a:ext cx="14878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95"/>
              </a:spcBef>
            </a:pP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TOPLAM</a:t>
            </a:r>
            <a:endParaRPr sz="1900">
              <a:latin typeface="Arial"/>
              <a:cs typeface="Arial"/>
            </a:endParaRPr>
          </a:p>
          <a:p>
            <a:pPr marL="420370">
              <a:lnSpc>
                <a:spcPct val="100000"/>
              </a:lnSpc>
            </a:pPr>
            <a:r>
              <a:rPr sz="1900" b="1" spc="-75" dirty="0">
                <a:solidFill>
                  <a:srgbClr val="FFFFFF"/>
                </a:solidFill>
                <a:latin typeface="Arial"/>
                <a:cs typeface="Arial"/>
              </a:rPr>
              <a:t>PUAN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4429</Words>
  <Application>Microsoft Office PowerPoint</Application>
  <PresentationFormat>Ekran Gösterisi (4:3)</PresentationFormat>
  <Paragraphs>755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2" baseType="lpstr">
      <vt:lpstr>Arial</vt:lpstr>
      <vt:lpstr>Calibri</vt:lpstr>
      <vt:lpstr>Carlito</vt:lpstr>
      <vt:lpstr>Comic Sans MS</vt:lpstr>
      <vt:lpstr>Times New Roman</vt:lpstr>
      <vt:lpstr>Trebuchet MS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SINAV KAYGISI</vt:lpstr>
      <vt:lpstr>PowerPoint Sunusu</vt:lpstr>
      <vt:lpstr>PowerPoint Sunusu</vt:lpstr>
      <vt:lpstr>PowerPoint Sunusu</vt:lpstr>
      <vt:lpstr>PowerPoint Sunusu</vt:lpstr>
      <vt:lpstr>YÜKSEK SINAV KAYGISI İLE BAŞA ÇIKMA YOLLARI</vt:lpstr>
      <vt:lpstr>PowerPoint Sunusu</vt:lpstr>
      <vt:lpstr>PowerPoint Sunusu</vt:lpstr>
      <vt:lpstr>PowerPoint Sunusu</vt:lpstr>
      <vt:lpstr>Hedefin Olmaması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MERKEZİ YERLEŞTİRME (LGS PUANI)  İLE ÖĞRENCİ ALAN LİSE TÜRLERİ</vt:lpstr>
      <vt:lpstr>MERKEZİ YERLEŞTİRME (LGS PUANI)  İLE ÖĞRENCİ ALAN LİSE TÜRLERİ</vt:lpstr>
      <vt:lpstr>MERKEZİ YERLEŞTİRME (LGS PUANI)  İLE ÖĞRENCİ ALAN LİSE TÜRLERİ</vt:lpstr>
      <vt:lpstr>MERKEZİ YERLEŞTİRME (LGS PUANI)  İLE ÖĞRENCİ ALAN LİSE TÜRLERİ</vt:lpstr>
      <vt:lpstr>MERKEZİ YERLEŞTİRME (LGS PUANI)  İLE ÖĞRENCİ ALAN LİSE TÜRLERİ</vt:lpstr>
      <vt:lpstr>MERKEZİ YERLEŞTİRME (LGS PUANI) İLE  ÖĞRENCİ ALAN LİSE TÜRLERİ</vt:lpstr>
      <vt:lpstr>MERKEZİ YERLEŞTİRME (LGS PUANI)  İLE ÖĞRENCİ ALAN LİSE TÜRLERİ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NEVŞEHİR  REHBERLİK  VE  ARAŞTIRMA MERKEZİ MÜDÜRLÜĞÜ SINAVLARA HAZIRLIK SÜRECİ BİLGİLENDİRME KİTAPÇIĞI</dc:title>
  <dc:creator>dell</dc:creator>
  <cp:lastModifiedBy>Bülent SENYÜCEL</cp:lastModifiedBy>
  <cp:revision>6</cp:revision>
  <cp:lastPrinted>2022-11-01T04:18:42Z</cp:lastPrinted>
  <dcterms:created xsi:type="dcterms:W3CDTF">2021-02-05T09:17:55Z</dcterms:created>
  <dcterms:modified xsi:type="dcterms:W3CDTF">2022-11-01T04:19:47Z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2021-02-05T00:00:00Z</vt:filetime>
  </property>
</Properties>
</file>